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6"/>
  </p:sldMasterIdLst>
  <p:notesMasterIdLst>
    <p:notesMasterId r:id="rId35"/>
  </p:notesMasterIdLst>
  <p:handoutMasterIdLst>
    <p:handoutMasterId r:id="rId36"/>
  </p:handoutMasterIdLst>
  <p:sldIdLst>
    <p:sldId id="273" r:id="rId7"/>
    <p:sldId id="262" r:id="rId8"/>
    <p:sldId id="257" r:id="rId9"/>
    <p:sldId id="263" r:id="rId10"/>
    <p:sldId id="264" r:id="rId11"/>
    <p:sldId id="265" r:id="rId12"/>
    <p:sldId id="266" r:id="rId13"/>
    <p:sldId id="272" r:id="rId14"/>
    <p:sldId id="276" r:id="rId15"/>
    <p:sldId id="306" r:id="rId16"/>
    <p:sldId id="307" r:id="rId17"/>
    <p:sldId id="308" r:id="rId18"/>
    <p:sldId id="309" r:id="rId19"/>
    <p:sldId id="310" r:id="rId20"/>
    <p:sldId id="256" r:id="rId21"/>
    <p:sldId id="279" r:id="rId22"/>
    <p:sldId id="292" r:id="rId23"/>
    <p:sldId id="311" r:id="rId24"/>
    <p:sldId id="312" r:id="rId25"/>
    <p:sldId id="314" r:id="rId26"/>
    <p:sldId id="313" r:id="rId27"/>
    <p:sldId id="315" r:id="rId28"/>
    <p:sldId id="258" r:id="rId29"/>
    <p:sldId id="317" r:id="rId30"/>
    <p:sldId id="319" r:id="rId31"/>
    <p:sldId id="305" r:id="rId32"/>
    <p:sldId id="261" r:id="rId33"/>
    <p:sldId id="299" r:id="rId34"/>
  </p:sldIdLst>
  <p:sldSz cx="9144000" cy="6858000" type="screen4x3"/>
  <p:notesSz cx="6946900" cy="92202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0000"/>
    <a:srgbClr val="FF0000"/>
    <a:srgbClr val="007A00"/>
    <a:srgbClr val="AC7300"/>
    <a:srgbClr val="8FFF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9068" autoAdjust="0"/>
  </p:normalViewPr>
  <p:slideViewPr>
    <p:cSldViewPr>
      <p:cViewPr varScale="1">
        <p:scale>
          <a:sx n="66" d="100"/>
          <a:sy n="66" d="100"/>
        </p:scale>
        <p:origin x="1506" y="72"/>
      </p:cViewPr>
      <p:guideLst>
        <p:guide orient="horz" pos="2160"/>
        <p:guide pos="2880"/>
      </p:guideLst>
    </p:cSldViewPr>
  </p:slideViewPr>
  <p:outlineViewPr>
    <p:cViewPr>
      <p:scale>
        <a:sx n="100" d="100"/>
        <a:sy n="100" d="100"/>
      </p:scale>
      <p:origin x="0" y="118848"/>
    </p:cViewPr>
  </p:outlineViewPr>
  <p:notesTextViewPr>
    <p:cViewPr>
      <p:scale>
        <a:sx n="100" d="100"/>
        <a:sy n="100" d="100"/>
      </p:scale>
      <p:origin x="0" y="0"/>
    </p:cViewPr>
  </p:notesTextViewPr>
  <p:sorterViewPr>
    <p:cViewPr>
      <p:scale>
        <a:sx n="100" d="100"/>
        <a:sy n="100" d="100"/>
      </p:scale>
      <p:origin x="0" y="1530"/>
    </p:cViewPr>
  </p:sorterViewPr>
  <p:notesViewPr>
    <p:cSldViewPr>
      <p:cViewPr varScale="1">
        <p:scale>
          <a:sx n="80" d="100"/>
          <a:sy n="80" d="100"/>
        </p:scale>
        <p:origin x="-3204" y="-96"/>
      </p:cViewPr>
      <p:guideLst>
        <p:guide orient="horz" pos="2904"/>
        <p:guide pos="218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 Id="rId8" Type="http://schemas.openxmlformats.org/officeDocument/2006/relationships/slide" Target="slides/slide2.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0099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4035" name="Rectangle 3"/>
          <p:cNvSpPr>
            <a:spLocks noGrp="1" noChangeArrowheads="1"/>
          </p:cNvSpPr>
          <p:nvPr>
            <p:ph type="dt" sz="quarter" idx="1"/>
          </p:nvPr>
        </p:nvSpPr>
        <p:spPr bwMode="auto">
          <a:xfrm>
            <a:off x="3935413" y="0"/>
            <a:ext cx="30099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4036" name="Rectangle 4"/>
          <p:cNvSpPr>
            <a:spLocks noGrp="1" noChangeArrowheads="1"/>
          </p:cNvSpPr>
          <p:nvPr>
            <p:ph type="ftr" sz="quarter" idx="2"/>
          </p:nvPr>
        </p:nvSpPr>
        <p:spPr bwMode="auto">
          <a:xfrm>
            <a:off x="0" y="8758238"/>
            <a:ext cx="30099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4037" name="Rectangle 5"/>
          <p:cNvSpPr>
            <a:spLocks noGrp="1" noChangeArrowheads="1"/>
          </p:cNvSpPr>
          <p:nvPr>
            <p:ph type="sldNum" sz="quarter" idx="3"/>
          </p:nvPr>
        </p:nvSpPr>
        <p:spPr bwMode="auto">
          <a:xfrm>
            <a:off x="3935413" y="8758238"/>
            <a:ext cx="30099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A8E9C83-DB2F-449C-B5CB-DF1409411653}" type="slidenum">
              <a:rPr lang="en-US"/>
              <a:pPr>
                <a:defRPr/>
              </a:pPr>
              <a:t>‹#›</a:t>
            </a:fld>
            <a:endParaRPr lang="en-US"/>
          </a:p>
        </p:txBody>
      </p:sp>
    </p:spTree>
    <p:extLst>
      <p:ext uri="{BB962C8B-B14F-4D97-AF65-F5344CB8AC3E}">
        <p14:creationId xmlns:p14="http://schemas.microsoft.com/office/powerpoint/2010/main" val="27473654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09900"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defTabSz="923925">
              <a:defRPr sz="1200"/>
            </a:lvl1pPr>
          </a:lstStyle>
          <a:p>
            <a:pPr>
              <a:defRPr/>
            </a:pPr>
            <a:endParaRPr lang="en-US"/>
          </a:p>
        </p:txBody>
      </p:sp>
      <p:sp>
        <p:nvSpPr>
          <p:cNvPr id="27651" name="Rectangle 3"/>
          <p:cNvSpPr>
            <a:spLocks noGrp="1" noChangeArrowheads="1"/>
          </p:cNvSpPr>
          <p:nvPr>
            <p:ph type="dt" idx="1"/>
          </p:nvPr>
        </p:nvSpPr>
        <p:spPr bwMode="auto">
          <a:xfrm>
            <a:off x="3935413" y="0"/>
            <a:ext cx="3009900"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r" defTabSz="923925">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6840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95325" y="4379913"/>
            <a:ext cx="5556250" cy="4148137"/>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58238"/>
            <a:ext cx="3009900"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defTabSz="923925">
              <a:defRPr sz="1200"/>
            </a:lvl1pPr>
          </a:lstStyle>
          <a:p>
            <a:pPr>
              <a:defRPr/>
            </a:pPr>
            <a:endParaRPr lang="en-US"/>
          </a:p>
        </p:txBody>
      </p:sp>
      <p:sp>
        <p:nvSpPr>
          <p:cNvPr id="27655" name="Rectangle 7"/>
          <p:cNvSpPr>
            <a:spLocks noGrp="1" noChangeArrowheads="1"/>
          </p:cNvSpPr>
          <p:nvPr>
            <p:ph type="sldNum" sz="quarter" idx="5"/>
          </p:nvPr>
        </p:nvSpPr>
        <p:spPr bwMode="auto">
          <a:xfrm>
            <a:off x="3935413" y="8758238"/>
            <a:ext cx="3009900"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r" defTabSz="923925">
              <a:defRPr sz="1200"/>
            </a:lvl1pPr>
          </a:lstStyle>
          <a:p>
            <a:pPr>
              <a:defRPr/>
            </a:pPr>
            <a:fld id="{1805165E-F879-4C0D-A505-5B4357F36CC7}" type="slidenum">
              <a:rPr lang="en-US"/>
              <a:pPr>
                <a:defRPr/>
              </a:pPr>
              <a:t>‹#›</a:t>
            </a:fld>
            <a:endParaRPr lang="en-US"/>
          </a:p>
        </p:txBody>
      </p:sp>
    </p:spTree>
    <p:extLst>
      <p:ext uri="{BB962C8B-B14F-4D97-AF65-F5344CB8AC3E}">
        <p14:creationId xmlns:p14="http://schemas.microsoft.com/office/powerpoint/2010/main" val="3869722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Clear your desks!</a:t>
            </a:r>
          </a:p>
        </p:txBody>
      </p:sp>
      <p:sp>
        <p:nvSpPr>
          <p:cNvPr id="4" name="Slide Number Placeholder 3"/>
          <p:cNvSpPr>
            <a:spLocks noGrp="1"/>
          </p:cNvSpPr>
          <p:nvPr>
            <p:ph type="sldNum" sz="quarter" idx="10"/>
          </p:nvPr>
        </p:nvSpPr>
        <p:spPr/>
        <p:txBody>
          <a:bodyPr/>
          <a:lstStyle/>
          <a:p>
            <a:pPr>
              <a:defRPr/>
            </a:pPr>
            <a:fld id="{1805165E-F879-4C0D-A505-5B4357F36CC7}" type="slidenum">
              <a:rPr lang="en-US" smtClean="0"/>
              <a:pPr>
                <a:defRPr/>
              </a:pPr>
              <a:t>2</a:t>
            </a:fld>
            <a:endParaRPr lang="en-US"/>
          </a:p>
        </p:txBody>
      </p:sp>
    </p:spTree>
    <p:extLst>
      <p:ext uri="{BB962C8B-B14F-4D97-AF65-F5344CB8AC3E}">
        <p14:creationId xmlns:p14="http://schemas.microsoft.com/office/powerpoint/2010/main" val="2445584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731">
              <a:defRPr sz="2400">
                <a:solidFill>
                  <a:schemeClr val="tx1"/>
                </a:solidFill>
                <a:latin typeface="Times New Roman" pitchFamily="18" charset="0"/>
                <a:cs typeface="Arial" charset="0"/>
              </a:defRPr>
            </a:lvl1pPr>
            <a:lvl2pPr marL="735669" indent="-282950" defTabSz="922731">
              <a:defRPr sz="2400">
                <a:solidFill>
                  <a:schemeClr val="tx1"/>
                </a:solidFill>
                <a:latin typeface="Times New Roman" pitchFamily="18" charset="0"/>
                <a:cs typeface="Arial" charset="0"/>
              </a:defRPr>
            </a:lvl2pPr>
            <a:lvl3pPr marL="1131799" indent="-226360" defTabSz="922731">
              <a:defRPr sz="2400">
                <a:solidFill>
                  <a:schemeClr val="tx1"/>
                </a:solidFill>
                <a:latin typeface="Times New Roman" pitchFamily="18" charset="0"/>
                <a:cs typeface="Arial" charset="0"/>
              </a:defRPr>
            </a:lvl3pPr>
            <a:lvl4pPr marL="1584518" indent="-226360" defTabSz="922731">
              <a:defRPr sz="2400">
                <a:solidFill>
                  <a:schemeClr val="tx1"/>
                </a:solidFill>
                <a:latin typeface="Times New Roman" pitchFamily="18" charset="0"/>
                <a:cs typeface="Arial" charset="0"/>
              </a:defRPr>
            </a:lvl4pPr>
            <a:lvl5pPr marL="2037237" indent="-226360" defTabSz="922731">
              <a:defRPr sz="2400">
                <a:solidFill>
                  <a:schemeClr val="tx1"/>
                </a:solidFill>
                <a:latin typeface="Times New Roman" pitchFamily="18" charset="0"/>
                <a:cs typeface="Arial" charset="0"/>
              </a:defRPr>
            </a:lvl5pPr>
            <a:lvl6pPr marL="2489957" indent="-226360" defTabSz="922731" eaLnBrk="0" fontAlgn="base" hangingPunct="0">
              <a:spcBef>
                <a:spcPct val="0"/>
              </a:spcBef>
              <a:spcAft>
                <a:spcPct val="0"/>
              </a:spcAft>
              <a:defRPr sz="2400">
                <a:solidFill>
                  <a:schemeClr val="tx1"/>
                </a:solidFill>
                <a:latin typeface="Times New Roman" pitchFamily="18" charset="0"/>
                <a:cs typeface="Arial" charset="0"/>
              </a:defRPr>
            </a:lvl6pPr>
            <a:lvl7pPr marL="2942676" indent="-226360" defTabSz="922731" eaLnBrk="0" fontAlgn="base" hangingPunct="0">
              <a:spcBef>
                <a:spcPct val="0"/>
              </a:spcBef>
              <a:spcAft>
                <a:spcPct val="0"/>
              </a:spcAft>
              <a:defRPr sz="2400">
                <a:solidFill>
                  <a:schemeClr val="tx1"/>
                </a:solidFill>
                <a:latin typeface="Times New Roman" pitchFamily="18" charset="0"/>
                <a:cs typeface="Arial" charset="0"/>
              </a:defRPr>
            </a:lvl7pPr>
            <a:lvl8pPr marL="3395396" indent="-226360" defTabSz="922731" eaLnBrk="0" fontAlgn="base" hangingPunct="0">
              <a:spcBef>
                <a:spcPct val="0"/>
              </a:spcBef>
              <a:spcAft>
                <a:spcPct val="0"/>
              </a:spcAft>
              <a:defRPr sz="2400">
                <a:solidFill>
                  <a:schemeClr val="tx1"/>
                </a:solidFill>
                <a:latin typeface="Times New Roman" pitchFamily="18" charset="0"/>
                <a:cs typeface="Arial" charset="0"/>
              </a:defRPr>
            </a:lvl8pPr>
            <a:lvl9pPr marL="3848115" indent="-226360" defTabSz="922731" eaLnBrk="0" fontAlgn="base" hangingPunct="0">
              <a:spcBef>
                <a:spcPct val="0"/>
              </a:spcBef>
              <a:spcAft>
                <a:spcPct val="0"/>
              </a:spcAft>
              <a:defRPr sz="2400">
                <a:solidFill>
                  <a:schemeClr val="tx1"/>
                </a:solidFill>
                <a:latin typeface="Times New Roman" pitchFamily="18" charset="0"/>
                <a:cs typeface="Arial" charset="0"/>
              </a:defRPr>
            </a:lvl9pPr>
          </a:lstStyle>
          <a:p>
            <a:fld id="{E1194936-32D5-4824-B036-934F77C18A07}" type="slidenum">
              <a:rPr lang="en-US" altLang="en-US" sz="1200">
                <a:latin typeface="Arial" charset="0"/>
              </a:rPr>
              <a:pPr/>
              <a:t>16</a:t>
            </a:fld>
            <a:endParaRPr lang="en-US" altLang="en-US" sz="120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04888" y="4303389"/>
            <a:ext cx="4976884" cy="40768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latin typeface="Arial" charset="0"/>
                <a:cs typeface="Arial" charset="0"/>
              </a:rPr>
              <a:t>Overview and Agenda of platform class.</a:t>
            </a:r>
          </a:p>
          <a:p>
            <a:pPr eaLnBrk="1" hangingPunct="1">
              <a:buFontTx/>
              <a:buChar char="•"/>
            </a:pPr>
            <a:r>
              <a:rPr lang="en-US" altLang="en-US" smtClean="0">
                <a:latin typeface="Arial" charset="0"/>
                <a:cs typeface="Arial" charset="0"/>
              </a:rPr>
              <a:t>Emphasize that this is only the tip of the iceberg.  TBS is the “The BASIC School” so they will not be getting the most high-speed gear out there.  The basics of Command &amp; Control and of radio procedures. Will only be scratching the very surface of tactical communications in the MC.</a:t>
            </a:r>
          </a:p>
          <a:p>
            <a:pPr eaLnBrk="1" hangingPunct="1">
              <a:buFontTx/>
              <a:buChar char="•"/>
            </a:pPr>
            <a:r>
              <a:rPr lang="en-US" altLang="en-US" smtClean="0">
                <a:latin typeface="Arial" charset="0"/>
                <a:cs typeface="Arial" charset="0"/>
              </a:rPr>
              <a:t>Big ticket item is not to get wrapped around the axle of the scientific and physics principles of comm.</a:t>
            </a:r>
          </a:p>
          <a:p>
            <a:pPr eaLnBrk="1" hangingPunct="1"/>
            <a:endParaRPr lang="en-US" altLang="en-US" smtClean="0">
              <a:latin typeface="Arial" charset="0"/>
              <a:cs typeface="Arial" charset="0"/>
            </a:endParaRPr>
          </a:p>
        </p:txBody>
      </p:sp>
    </p:spTree>
    <p:extLst>
      <p:ext uri="{BB962C8B-B14F-4D97-AF65-F5344CB8AC3E}">
        <p14:creationId xmlns:p14="http://schemas.microsoft.com/office/powerpoint/2010/main" val="978762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731">
              <a:defRPr sz="2400">
                <a:solidFill>
                  <a:schemeClr val="tx1"/>
                </a:solidFill>
                <a:latin typeface="Times New Roman" pitchFamily="18" charset="0"/>
                <a:cs typeface="Arial" charset="0"/>
              </a:defRPr>
            </a:lvl1pPr>
            <a:lvl2pPr marL="735669" indent="-282950" defTabSz="922731">
              <a:defRPr sz="2400">
                <a:solidFill>
                  <a:schemeClr val="tx1"/>
                </a:solidFill>
                <a:latin typeface="Times New Roman" pitchFamily="18" charset="0"/>
                <a:cs typeface="Arial" charset="0"/>
              </a:defRPr>
            </a:lvl2pPr>
            <a:lvl3pPr marL="1131799" indent="-226360" defTabSz="922731">
              <a:defRPr sz="2400">
                <a:solidFill>
                  <a:schemeClr val="tx1"/>
                </a:solidFill>
                <a:latin typeface="Times New Roman" pitchFamily="18" charset="0"/>
                <a:cs typeface="Arial" charset="0"/>
              </a:defRPr>
            </a:lvl3pPr>
            <a:lvl4pPr marL="1584518" indent="-226360" defTabSz="922731">
              <a:defRPr sz="2400">
                <a:solidFill>
                  <a:schemeClr val="tx1"/>
                </a:solidFill>
                <a:latin typeface="Times New Roman" pitchFamily="18" charset="0"/>
                <a:cs typeface="Arial" charset="0"/>
              </a:defRPr>
            </a:lvl4pPr>
            <a:lvl5pPr marL="2037237" indent="-226360" defTabSz="922731">
              <a:defRPr sz="2400">
                <a:solidFill>
                  <a:schemeClr val="tx1"/>
                </a:solidFill>
                <a:latin typeface="Times New Roman" pitchFamily="18" charset="0"/>
                <a:cs typeface="Arial" charset="0"/>
              </a:defRPr>
            </a:lvl5pPr>
            <a:lvl6pPr marL="2489957" indent="-226360" defTabSz="922731" eaLnBrk="0" fontAlgn="base" hangingPunct="0">
              <a:spcBef>
                <a:spcPct val="0"/>
              </a:spcBef>
              <a:spcAft>
                <a:spcPct val="0"/>
              </a:spcAft>
              <a:defRPr sz="2400">
                <a:solidFill>
                  <a:schemeClr val="tx1"/>
                </a:solidFill>
                <a:latin typeface="Times New Roman" pitchFamily="18" charset="0"/>
                <a:cs typeface="Arial" charset="0"/>
              </a:defRPr>
            </a:lvl6pPr>
            <a:lvl7pPr marL="2942676" indent="-226360" defTabSz="922731" eaLnBrk="0" fontAlgn="base" hangingPunct="0">
              <a:spcBef>
                <a:spcPct val="0"/>
              </a:spcBef>
              <a:spcAft>
                <a:spcPct val="0"/>
              </a:spcAft>
              <a:defRPr sz="2400">
                <a:solidFill>
                  <a:schemeClr val="tx1"/>
                </a:solidFill>
                <a:latin typeface="Times New Roman" pitchFamily="18" charset="0"/>
                <a:cs typeface="Arial" charset="0"/>
              </a:defRPr>
            </a:lvl7pPr>
            <a:lvl8pPr marL="3395396" indent="-226360" defTabSz="922731" eaLnBrk="0" fontAlgn="base" hangingPunct="0">
              <a:spcBef>
                <a:spcPct val="0"/>
              </a:spcBef>
              <a:spcAft>
                <a:spcPct val="0"/>
              </a:spcAft>
              <a:defRPr sz="2400">
                <a:solidFill>
                  <a:schemeClr val="tx1"/>
                </a:solidFill>
                <a:latin typeface="Times New Roman" pitchFamily="18" charset="0"/>
                <a:cs typeface="Arial" charset="0"/>
              </a:defRPr>
            </a:lvl8pPr>
            <a:lvl9pPr marL="3848115" indent="-226360" defTabSz="922731" eaLnBrk="0" fontAlgn="base" hangingPunct="0">
              <a:spcBef>
                <a:spcPct val="0"/>
              </a:spcBef>
              <a:spcAft>
                <a:spcPct val="0"/>
              </a:spcAft>
              <a:defRPr sz="2400">
                <a:solidFill>
                  <a:schemeClr val="tx1"/>
                </a:solidFill>
                <a:latin typeface="Times New Roman" pitchFamily="18" charset="0"/>
                <a:cs typeface="Arial" charset="0"/>
              </a:defRPr>
            </a:lvl9pPr>
          </a:lstStyle>
          <a:p>
            <a:fld id="{3DE326A1-210F-4ED4-8D81-C184536BE822}" type="slidenum">
              <a:rPr lang="en-US" altLang="en-US" sz="1200">
                <a:latin typeface="Arial" charset="0"/>
              </a:rPr>
              <a:pPr/>
              <a:t>17</a:t>
            </a:fld>
            <a:endParaRPr lang="en-US" altLang="en-US" sz="1200">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charset="0"/>
                <a:cs typeface="Arial" charset="0"/>
              </a:rPr>
              <a:t>The RT-1523 is the base model RT for all SINCGARS radios. Explain to them that without the SL-3 gear that we will cover later it does nothing for us.</a:t>
            </a:r>
          </a:p>
          <a:p>
            <a:pPr eaLnBrk="1" hangingPunct="1"/>
            <a:endParaRPr lang="en-US" altLang="en-US" smtClean="0">
              <a:latin typeface="Arial" charset="0"/>
              <a:cs typeface="Arial" charset="0"/>
            </a:endParaRPr>
          </a:p>
        </p:txBody>
      </p:sp>
    </p:spTree>
    <p:extLst>
      <p:ext uri="{BB962C8B-B14F-4D97-AF65-F5344CB8AC3E}">
        <p14:creationId xmlns:p14="http://schemas.microsoft.com/office/powerpoint/2010/main" val="3195152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731">
              <a:defRPr sz="2400">
                <a:solidFill>
                  <a:schemeClr val="tx1"/>
                </a:solidFill>
                <a:latin typeface="Times New Roman" pitchFamily="18" charset="0"/>
                <a:cs typeface="Arial" charset="0"/>
              </a:defRPr>
            </a:lvl1pPr>
            <a:lvl2pPr marL="735669" indent="-282950" defTabSz="922731">
              <a:defRPr sz="2400">
                <a:solidFill>
                  <a:schemeClr val="tx1"/>
                </a:solidFill>
                <a:latin typeface="Times New Roman" pitchFamily="18" charset="0"/>
                <a:cs typeface="Arial" charset="0"/>
              </a:defRPr>
            </a:lvl2pPr>
            <a:lvl3pPr marL="1131799" indent="-226360" defTabSz="922731">
              <a:defRPr sz="2400">
                <a:solidFill>
                  <a:schemeClr val="tx1"/>
                </a:solidFill>
                <a:latin typeface="Times New Roman" pitchFamily="18" charset="0"/>
                <a:cs typeface="Arial" charset="0"/>
              </a:defRPr>
            </a:lvl3pPr>
            <a:lvl4pPr marL="1584518" indent="-226360" defTabSz="922731">
              <a:defRPr sz="2400">
                <a:solidFill>
                  <a:schemeClr val="tx1"/>
                </a:solidFill>
                <a:latin typeface="Times New Roman" pitchFamily="18" charset="0"/>
                <a:cs typeface="Arial" charset="0"/>
              </a:defRPr>
            </a:lvl4pPr>
            <a:lvl5pPr marL="2037237" indent="-226360" defTabSz="922731">
              <a:defRPr sz="2400">
                <a:solidFill>
                  <a:schemeClr val="tx1"/>
                </a:solidFill>
                <a:latin typeface="Times New Roman" pitchFamily="18" charset="0"/>
                <a:cs typeface="Arial" charset="0"/>
              </a:defRPr>
            </a:lvl5pPr>
            <a:lvl6pPr marL="2489957" indent="-226360" defTabSz="922731" eaLnBrk="0" fontAlgn="base" hangingPunct="0">
              <a:spcBef>
                <a:spcPct val="0"/>
              </a:spcBef>
              <a:spcAft>
                <a:spcPct val="0"/>
              </a:spcAft>
              <a:defRPr sz="2400">
                <a:solidFill>
                  <a:schemeClr val="tx1"/>
                </a:solidFill>
                <a:latin typeface="Times New Roman" pitchFamily="18" charset="0"/>
                <a:cs typeface="Arial" charset="0"/>
              </a:defRPr>
            </a:lvl6pPr>
            <a:lvl7pPr marL="2942676" indent="-226360" defTabSz="922731" eaLnBrk="0" fontAlgn="base" hangingPunct="0">
              <a:spcBef>
                <a:spcPct val="0"/>
              </a:spcBef>
              <a:spcAft>
                <a:spcPct val="0"/>
              </a:spcAft>
              <a:defRPr sz="2400">
                <a:solidFill>
                  <a:schemeClr val="tx1"/>
                </a:solidFill>
                <a:latin typeface="Times New Roman" pitchFamily="18" charset="0"/>
                <a:cs typeface="Arial" charset="0"/>
              </a:defRPr>
            </a:lvl7pPr>
            <a:lvl8pPr marL="3395396" indent="-226360" defTabSz="922731" eaLnBrk="0" fontAlgn="base" hangingPunct="0">
              <a:spcBef>
                <a:spcPct val="0"/>
              </a:spcBef>
              <a:spcAft>
                <a:spcPct val="0"/>
              </a:spcAft>
              <a:defRPr sz="2400">
                <a:solidFill>
                  <a:schemeClr val="tx1"/>
                </a:solidFill>
                <a:latin typeface="Times New Roman" pitchFamily="18" charset="0"/>
                <a:cs typeface="Arial" charset="0"/>
              </a:defRPr>
            </a:lvl8pPr>
            <a:lvl9pPr marL="3848115" indent="-226360" defTabSz="922731" eaLnBrk="0" fontAlgn="base" hangingPunct="0">
              <a:spcBef>
                <a:spcPct val="0"/>
              </a:spcBef>
              <a:spcAft>
                <a:spcPct val="0"/>
              </a:spcAft>
              <a:defRPr sz="2400">
                <a:solidFill>
                  <a:schemeClr val="tx1"/>
                </a:solidFill>
                <a:latin typeface="Times New Roman" pitchFamily="18" charset="0"/>
                <a:cs typeface="Arial" charset="0"/>
              </a:defRPr>
            </a:lvl9pPr>
          </a:lstStyle>
          <a:p>
            <a:fld id="{3CFC61EC-37FA-4727-8C86-0D0D5F57CE78}" type="slidenum">
              <a:rPr lang="en-US" altLang="en-US" sz="1200">
                <a:latin typeface="Arial" charset="0"/>
              </a:rPr>
              <a:pPr/>
              <a:t>18</a:t>
            </a:fld>
            <a:endParaRPr lang="en-US" altLang="en-US" sz="1200">
              <a:latin typeface="Arial"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latin typeface="Arial" charset="0"/>
                <a:cs typeface="Arial" charset="0"/>
              </a:rPr>
              <a:t>Talk capabilities and limitations.</a:t>
            </a:r>
          </a:p>
          <a:p>
            <a:pPr eaLnBrk="1" hangingPunct="1">
              <a:buFontTx/>
              <a:buChar char="•"/>
            </a:pPr>
            <a:r>
              <a:rPr lang="en-US" altLang="en-US" smtClean="0">
                <a:latin typeface="Arial" charset="0"/>
                <a:cs typeface="Arial" charset="0"/>
              </a:rPr>
              <a:t>Introduce big picture employment. Distributed Operations. </a:t>
            </a:r>
          </a:p>
          <a:p>
            <a:pPr eaLnBrk="1" hangingPunct="1"/>
            <a:endParaRPr lang="en-US" altLang="en-US" smtClean="0">
              <a:latin typeface="Arial" charset="0"/>
              <a:cs typeface="Arial" charset="0"/>
            </a:endParaRPr>
          </a:p>
        </p:txBody>
      </p:sp>
    </p:spTree>
    <p:extLst>
      <p:ext uri="{BB962C8B-B14F-4D97-AF65-F5344CB8AC3E}">
        <p14:creationId xmlns:p14="http://schemas.microsoft.com/office/powerpoint/2010/main" val="324320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731">
              <a:defRPr sz="2400">
                <a:solidFill>
                  <a:schemeClr val="tx1"/>
                </a:solidFill>
                <a:latin typeface="Times New Roman" pitchFamily="18" charset="0"/>
                <a:cs typeface="Arial" charset="0"/>
              </a:defRPr>
            </a:lvl1pPr>
            <a:lvl2pPr marL="735669" indent="-282950" defTabSz="922731">
              <a:defRPr sz="2400">
                <a:solidFill>
                  <a:schemeClr val="tx1"/>
                </a:solidFill>
                <a:latin typeface="Times New Roman" pitchFamily="18" charset="0"/>
                <a:cs typeface="Arial" charset="0"/>
              </a:defRPr>
            </a:lvl2pPr>
            <a:lvl3pPr marL="1131799" indent="-226360" defTabSz="922731">
              <a:defRPr sz="2400">
                <a:solidFill>
                  <a:schemeClr val="tx1"/>
                </a:solidFill>
                <a:latin typeface="Times New Roman" pitchFamily="18" charset="0"/>
                <a:cs typeface="Arial" charset="0"/>
              </a:defRPr>
            </a:lvl3pPr>
            <a:lvl4pPr marL="1584518" indent="-226360" defTabSz="922731">
              <a:defRPr sz="2400">
                <a:solidFill>
                  <a:schemeClr val="tx1"/>
                </a:solidFill>
                <a:latin typeface="Times New Roman" pitchFamily="18" charset="0"/>
                <a:cs typeface="Arial" charset="0"/>
              </a:defRPr>
            </a:lvl4pPr>
            <a:lvl5pPr marL="2037237" indent="-226360" defTabSz="922731">
              <a:defRPr sz="2400">
                <a:solidFill>
                  <a:schemeClr val="tx1"/>
                </a:solidFill>
                <a:latin typeface="Times New Roman" pitchFamily="18" charset="0"/>
                <a:cs typeface="Arial" charset="0"/>
              </a:defRPr>
            </a:lvl5pPr>
            <a:lvl6pPr marL="2489957" indent="-226360" defTabSz="922731" eaLnBrk="0" fontAlgn="base" hangingPunct="0">
              <a:spcBef>
                <a:spcPct val="0"/>
              </a:spcBef>
              <a:spcAft>
                <a:spcPct val="0"/>
              </a:spcAft>
              <a:defRPr sz="2400">
                <a:solidFill>
                  <a:schemeClr val="tx1"/>
                </a:solidFill>
                <a:latin typeface="Times New Roman" pitchFamily="18" charset="0"/>
                <a:cs typeface="Arial" charset="0"/>
              </a:defRPr>
            </a:lvl6pPr>
            <a:lvl7pPr marL="2942676" indent="-226360" defTabSz="922731" eaLnBrk="0" fontAlgn="base" hangingPunct="0">
              <a:spcBef>
                <a:spcPct val="0"/>
              </a:spcBef>
              <a:spcAft>
                <a:spcPct val="0"/>
              </a:spcAft>
              <a:defRPr sz="2400">
                <a:solidFill>
                  <a:schemeClr val="tx1"/>
                </a:solidFill>
                <a:latin typeface="Times New Roman" pitchFamily="18" charset="0"/>
                <a:cs typeface="Arial" charset="0"/>
              </a:defRPr>
            </a:lvl7pPr>
            <a:lvl8pPr marL="3395396" indent="-226360" defTabSz="922731" eaLnBrk="0" fontAlgn="base" hangingPunct="0">
              <a:spcBef>
                <a:spcPct val="0"/>
              </a:spcBef>
              <a:spcAft>
                <a:spcPct val="0"/>
              </a:spcAft>
              <a:defRPr sz="2400">
                <a:solidFill>
                  <a:schemeClr val="tx1"/>
                </a:solidFill>
                <a:latin typeface="Times New Roman" pitchFamily="18" charset="0"/>
                <a:cs typeface="Arial" charset="0"/>
              </a:defRPr>
            </a:lvl8pPr>
            <a:lvl9pPr marL="3848115" indent="-226360" defTabSz="922731" eaLnBrk="0" fontAlgn="base" hangingPunct="0">
              <a:spcBef>
                <a:spcPct val="0"/>
              </a:spcBef>
              <a:spcAft>
                <a:spcPct val="0"/>
              </a:spcAft>
              <a:defRPr sz="2400">
                <a:solidFill>
                  <a:schemeClr val="tx1"/>
                </a:solidFill>
                <a:latin typeface="Times New Roman" pitchFamily="18" charset="0"/>
                <a:cs typeface="Arial" charset="0"/>
              </a:defRPr>
            </a:lvl9pPr>
          </a:lstStyle>
          <a:p>
            <a:fld id="{3DE326A1-210F-4ED4-8D81-C184536BE822}" type="slidenum">
              <a:rPr lang="en-US" altLang="en-US" sz="1200">
                <a:latin typeface="Arial" charset="0"/>
              </a:rPr>
              <a:pPr/>
              <a:t>19</a:t>
            </a:fld>
            <a:endParaRPr lang="en-US" altLang="en-US" sz="1200">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charset="0"/>
                <a:cs typeface="Arial" charset="0"/>
              </a:rPr>
              <a:t>The RT-1523 is the base model RT for all SINCGARS radios. Explain to them that without the SL-3 gear that we will cover later it does nothing for us.</a:t>
            </a:r>
          </a:p>
          <a:p>
            <a:pPr eaLnBrk="1" hangingPunct="1"/>
            <a:endParaRPr lang="en-US" altLang="en-US" smtClean="0">
              <a:latin typeface="Arial" charset="0"/>
              <a:cs typeface="Arial" charset="0"/>
            </a:endParaRPr>
          </a:p>
        </p:txBody>
      </p:sp>
    </p:spTree>
    <p:extLst>
      <p:ext uri="{BB962C8B-B14F-4D97-AF65-F5344CB8AC3E}">
        <p14:creationId xmlns:p14="http://schemas.microsoft.com/office/powerpoint/2010/main" val="1166296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731">
              <a:defRPr sz="2400">
                <a:solidFill>
                  <a:schemeClr val="tx1"/>
                </a:solidFill>
                <a:latin typeface="Times New Roman" pitchFamily="18" charset="0"/>
                <a:cs typeface="Arial" charset="0"/>
              </a:defRPr>
            </a:lvl1pPr>
            <a:lvl2pPr marL="735669" indent="-282950" defTabSz="922731">
              <a:defRPr sz="2400">
                <a:solidFill>
                  <a:schemeClr val="tx1"/>
                </a:solidFill>
                <a:latin typeface="Times New Roman" pitchFamily="18" charset="0"/>
                <a:cs typeface="Arial" charset="0"/>
              </a:defRPr>
            </a:lvl2pPr>
            <a:lvl3pPr marL="1131799" indent="-226360" defTabSz="922731">
              <a:defRPr sz="2400">
                <a:solidFill>
                  <a:schemeClr val="tx1"/>
                </a:solidFill>
                <a:latin typeface="Times New Roman" pitchFamily="18" charset="0"/>
                <a:cs typeface="Arial" charset="0"/>
              </a:defRPr>
            </a:lvl3pPr>
            <a:lvl4pPr marL="1584518" indent="-226360" defTabSz="922731">
              <a:defRPr sz="2400">
                <a:solidFill>
                  <a:schemeClr val="tx1"/>
                </a:solidFill>
                <a:latin typeface="Times New Roman" pitchFamily="18" charset="0"/>
                <a:cs typeface="Arial" charset="0"/>
              </a:defRPr>
            </a:lvl4pPr>
            <a:lvl5pPr marL="2037237" indent="-226360" defTabSz="922731">
              <a:defRPr sz="2400">
                <a:solidFill>
                  <a:schemeClr val="tx1"/>
                </a:solidFill>
                <a:latin typeface="Times New Roman" pitchFamily="18" charset="0"/>
                <a:cs typeface="Arial" charset="0"/>
              </a:defRPr>
            </a:lvl5pPr>
            <a:lvl6pPr marL="2489957" indent="-226360" defTabSz="922731" eaLnBrk="0" fontAlgn="base" hangingPunct="0">
              <a:spcBef>
                <a:spcPct val="0"/>
              </a:spcBef>
              <a:spcAft>
                <a:spcPct val="0"/>
              </a:spcAft>
              <a:defRPr sz="2400">
                <a:solidFill>
                  <a:schemeClr val="tx1"/>
                </a:solidFill>
                <a:latin typeface="Times New Roman" pitchFamily="18" charset="0"/>
                <a:cs typeface="Arial" charset="0"/>
              </a:defRPr>
            </a:lvl6pPr>
            <a:lvl7pPr marL="2942676" indent="-226360" defTabSz="922731" eaLnBrk="0" fontAlgn="base" hangingPunct="0">
              <a:spcBef>
                <a:spcPct val="0"/>
              </a:spcBef>
              <a:spcAft>
                <a:spcPct val="0"/>
              </a:spcAft>
              <a:defRPr sz="2400">
                <a:solidFill>
                  <a:schemeClr val="tx1"/>
                </a:solidFill>
                <a:latin typeface="Times New Roman" pitchFamily="18" charset="0"/>
                <a:cs typeface="Arial" charset="0"/>
              </a:defRPr>
            </a:lvl7pPr>
            <a:lvl8pPr marL="3395396" indent="-226360" defTabSz="922731" eaLnBrk="0" fontAlgn="base" hangingPunct="0">
              <a:spcBef>
                <a:spcPct val="0"/>
              </a:spcBef>
              <a:spcAft>
                <a:spcPct val="0"/>
              </a:spcAft>
              <a:defRPr sz="2400">
                <a:solidFill>
                  <a:schemeClr val="tx1"/>
                </a:solidFill>
                <a:latin typeface="Times New Roman" pitchFamily="18" charset="0"/>
                <a:cs typeface="Arial" charset="0"/>
              </a:defRPr>
            </a:lvl8pPr>
            <a:lvl9pPr marL="3848115" indent="-226360" defTabSz="922731" eaLnBrk="0" fontAlgn="base" hangingPunct="0">
              <a:spcBef>
                <a:spcPct val="0"/>
              </a:spcBef>
              <a:spcAft>
                <a:spcPct val="0"/>
              </a:spcAft>
              <a:defRPr sz="2400">
                <a:solidFill>
                  <a:schemeClr val="tx1"/>
                </a:solidFill>
                <a:latin typeface="Times New Roman" pitchFamily="18" charset="0"/>
                <a:cs typeface="Arial" charset="0"/>
              </a:defRPr>
            </a:lvl9pPr>
          </a:lstStyle>
          <a:p>
            <a:fld id="{E1194936-32D5-4824-B036-934F77C18A07}" type="slidenum">
              <a:rPr lang="en-US" altLang="en-US" sz="1200">
                <a:latin typeface="Arial" charset="0"/>
              </a:rPr>
              <a:pPr/>
              <a:t>26</a:t>
            </a:fld>
            <a:endParaRPr lang="en-US" altLang="en-US" sz="120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04888" y="4303389"/>
            <a:ext cx="4976884" cy="40768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latin typeface="Arial" charset="0"/>
                <a:cs typeface="Arial" charset="0"/>
              </a:rPr>
              <a:t>Overview and Agenda of platform class.</a:t>
            </a:r>
          </a:p>
          <a:p>
            <a:pPr eaLnBrk="1" hangingPunct="1">
              <a:buFontTx/>
              <a:buChar char="•"/>
            </a:pPr>
            <a:r>
              <a:rPr lang="en-US" altLang="en-US" smtClean="0">
                <a:latin typeface="Arial" charset="0"/>
                <a:cs typeface="Arial" charset="0"/>
              </a:rPr>
              <a:t>Emphasize that this is only the tip of the iceberg.  TBS is the “The BASIC School” so they will not be getting the most high-speed gear out there.  The basics of Command &amp; Control and of radio procedures. Will only be scratching the very surface of tactical communications in the MC.</a:t>
            </a:r>
          </a:p>
          <a:p>
            <a:pPr eaLnBrk="1" hangingPunct="1">
              <a:buFontTx/>
              <a:buChar char="•"/>
            </a:pPr>
            <a:r>
              <a:rPr lang="en-US" altLang="en-US" smtClean="0">
                <a:latin typeface="Arial" charset="0"/>
                <a:cs typeface="Arial" charset="0"/>
              </a:rPr>
              <a:t>Big ticket item is not to get wrapped around the axle of the scientific and physics principles of comm.</a:t>
            </a:r>
          </a:p>
          <a:p>
            <a:pPr eaLnBrk="1" hangingPunct="1"/>
            <a:endParaRPr lang="en-US" altLang="en-US" smtClean="0">
              <a:latin typeface="Arial" charset="0"/>
              <a:cs typeface="Arial" charset="0"/>
            </a:endParaRPr>
          </a:p>
        </p:txBody>
      </p:sp>
    </p:spTree>
    <p:extLst>
      <p:ext uri="{BB962C8B-B14F-4D97-AF65-F5344CB8AC3E}">
        <p14:creationId xmlns:p14="http://schemas.microsoft.com/office/powerpoint/2010/main" val="2235718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731">
              <a:defRPr sz="2400">
                <a:solidFill>
                  <a:schemeClr val="tx1"/>
                </a:solidFill>
                <a:latin typeface="Times New Roman" pitchFamily="18" charset="0"/>
                <a:cs typeface="Arial" charset="0"/>
              </a:defRPr>
            </a:lvl1pPr>
            <a:lvl2pPr marL="735669" indent="-282950" defTabSz="922731">
              <a:defRPr sz="2400">
                <a:solidFill>
                  <a:schemeClr val="tx1"/>
                </a:solidFill>
                <a:latin typeface="Times New Roman" pitchFamily="18" charset="0"/>
                <a:cs typeface="Arial" charset="0"/>
              </a:defRPr>
            </a:lvl2pPr>
            <a:lvl3pPr marL="1131799" indent="-226360" defTabSz="922731">
              <a:defRPr sz="2400">
                <a:solidFill>
                  <a:schemeClr val="tx1"/>
                </a:solidFill>
                <a:latin typeface="Times New Roman" pitchFamily="18" charset="0"/>
                <a:cs typeface="Arial" charset="0"/>
              </a:defRPr>
            </a:lvl3pPr>
            <a:lvl4pPr marL="1584518" indent="-226360" defTabSz="922731">
              <a:defRPr sz="2400">
                <a:solidFill>
                  <a:schemeClr val="tx1"/>
                </a:solidFill>
                <a:latin typeface="Times New Roman" pitchFamily="18" charset="0"/>
                <a:cs typeface="Arial" charset="0"/>
              </a:defRPr>
            </a:lvl4pPr>
            <a:lvl5pPr marL="2037237" indent="-226360" defTabSz="922731">
              <a:defRPr sz="2400">
                <a:solidFill>
                  <a:schemeClr val="tx1"/>
                </a:solidFill>
                <a:latin typeface="Times New Roman" pitchFamily="18" charset="0"/>
                <a:cs typeface="Arial" charset="0"/>
              </a:defRPr>
            </a:lvl5pPr>
            <a:lvl6pPr marL="2489957" indent="-226360" defTabSz="922731" eaLnBrk="0" fontAlgn="base" hangingPunct="0">
              <a:spcBef>
                <a:spcPct val="0"/>
              </a:spcBef>
              <a:spcAft>
                <a:spcPct val="0"/>
              </a:spcAft>
              <a:defRPr sz="2400">
                <a:solidFill>
                  <a:schemeClr val="tx1"/>
                </a:solidFill>
                <a:latin typeface="Times New Roman" pitchFamily="18" charset="0"/>
                <a:cs typeface="Arial" charset="0"/>
              </a:defRPr>
            </a:lvl6pPr>
            <a:lvl7pPr marL="2942676" indent="-226360" defTabSz="922731" eaLnBrk="0" fontAlgn="base" hangingPunct="0">
              <a:spcBef>
                <a:spcPct val="0"/>
              </a:spcBef>
              <a:spcAft>
                <a:spcPct val="0"/>
              </a:spcAft>
              <a:defRPr sz="2400">
                <a:solidFill>
                  <a:schemeClr val="tx1"/>
                </a:solidFill>
                <a:latin typeface="Times New Roman" pitchFamily="18" charset="0"/>
                <a:cs typeface="Arial" charset="0"/>
              </a:defRPr>
            </a:lvl7pPr>
            <a:lvl8pPr marL="3395396" indent="-226360" defTabSz="922731" eaLnBrk="0" fontAlgn="base" hangingPunct="0">
              <a:spcBef>
                <a:spcPct val="0"/>
              </a:spcBef>
              <a:spcAft>
                <a:spcPct val="0"/>
              </a:spcAft>
              <a:defRPr sz="2400">
                <a:solidFill>
                  <a:schemeClr val="tx1"/>
                </a:solidFill>
                <a:latin typeface="Times New Roman" pitchFamily="18" charset="0"/>
                <a:cs typeface="Arial" charset="0"/>
              </a:defRPr>
            </a:lvl8pPr>
            <a:lvl9pPr marL="3848115" indent="-226360" defTabSz="922731" eaLnBrk="0" fontAlgn="base" hangingPunct="0">
              <a:spcBef>
                <a:spcPct val="0"/>
              </a:spcBef>
              <a:spcAft>
                <a:spcPct val="0"/>
              </a:spcAft>
              <a:defRPr sz="2400">
                <a:solidFill>
                  <a:schemeClr val="tx1"/>
                </a:solidFill>
                <a:latin typeface="Times New Roman" pitchFamily="18" charset="0"/>
                <a:cs typeface="Arial" charset="0"/>
              </a:defRPr>
            </a:lvl9pPr>
          </a:lstStyle>
          <a:p>
            <a:fld id="{BA3C2CBA-33A0-4E85-80F9-6C543A93C7BB}" type="slidenum">
              <a:rPr lang="en-US" altLang="en-US" sz="1200">
                <a:latin typeface="Arial" charset="0"/>
              </a:rPr>
              <a:pPr/>
              <a:t>28</a:t>
            </a:fld>
            <a:endParaRPr lang="en-US" altLang="en-US" sz="120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charset="0"/>
                <a:cs typeface="Arial" charset="0"/>
              </a:rPr>
              <a:t>Obligatory Dead German quote.  From 6-22 Command &amp; Control</a:t>
            </a:r>
          </a:p>
        </p:txBody>
      </p:sp>
    </p:spTree>
    <p:extLst>
      <p:ext uri="{BB962C8B-B14F-4D97-AF65-F5344CB8AC3E}">
        <p14:creationId xmlns:p14="http://schemas.microsoft.com/office/powerpoint/2010/main" val="40765172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000"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962400"/>
            <a:ext cx="6400800" cy="1752600"/>
          </a:xfrm>
        </p:spPr>
        <p:txBody>
          <a:bodyPr/>
          <a:lstStyle>
            <a:lvl1pPr marL="0" indent="0" algn="ctr">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Bravo Code</a:t>
            </a:r>
          </a:p>
        </p:txBody>
      </p:sp>
      <p:sp>
        <p:nvSpPr>
          <p:cNvPr id="6" name="Slide Number Placeholder 5"/>
          <p:cNvSpPr>
            <a:spLocks noGrp="1"/>
          </p:cNvSpPr>
          <p:nvPr>
            <p:ph type="sldNum" sz="quarter" idx="12"/>
          </p:nvPr>
        </p:nvSpPr>
        <p:spPr/>
        <p:txBody>
          <a:bodyPr/>
          <a:lstStyle>
            <a:lvl1pPr>
              <a:defRPr/>
            </a:lvl1pPr>
          </a:lstStyle>
          <a:p>
            <a:pPr>
              <a:defRPr/>
            </a:pPr>
            <a:fld id="{87EE9604-C32F-46A8-AB21-41B573797AA1}" type="slidenum">
              <a:rPr lang="en-US"/>
              <a:pPr>
                <a:defRPr/>
              </a:pPr>
              <a:t>‹#›</a:t>
            </a:fld>
            <a:endParaRPr lang="en-US" dirty="0"/>
          </a:p>
        </p:txBody>
      </p:sp>
      <p:cxnSp>
        <p:nvCxnSpPr>
          <p:cNvPr id="7" name="Straight Connector 6"/>
          <p:cNvCxnSpPr/>
          <p:nvPr userDrawn="1"/>
        </p:nvCxnSpPr>
        <p:spPr>
          <a:xfrm>
            <a:off x="343694" y="3733800"/>
            <a:ext cx="8456613" cy="0"/>
          </a:xfrm>
          <a:prstGeom prst="line">
            <a:avLst/>
          </a:prstGeom>
          <a:ln w="63500">
            <a:solidFill>
              <a:srgbClr val="F20000"/>
            </a:solidFill>
          </a:ln>
        </p:spPr>
        <p:style>
          <a:lnRef idx="1">
            <a:schemeClr val="dk1"/>
          </a:lnRef>
          <a:fillRef idx="0">
            <a:schemeClr val="dk1"/>
          </a:fillRef>
          <a:effectRef idx="0">
            <a:schemeClr val="dk1"/>
          </a:effectRef>
          <a:fontRef idx="minor">
            <a:schemeClr val="tx1"/>
          </a:fontRef>
        </p:style>
      </p:cxnSp>
      <p:pic>
        <p:nvPicPr>
          <p:cNvPr id="8" name="Picture 11" descr="TBS_Logo_L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150" y="128588"/>
            <a:ext cx="1260475" cy="116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5973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a:t>Bravo Code</a:t>
            </a:r>
          </a:p>
        </p:txBody>
      </p:sp>
      <p:sp>
        <p:nvSpPr>
          <p:cNvPr id="4" name="Slide Number Placeholder 5"/>
          <p:cNvSpPr>
            <a:spLocks noGrp="1"/>
          </p:cNvSpPr>
          <p:nvPr>
            <p:ph type="sldNum" sz="quarter" idx="12"/>
          </p:nvPr>
        </p:nvSpPr>
        <p:spPr/>
        <p:txBody>
          <a:bodyPr/>
          <a:lstStyle>
            <a:lvl1pPr>
              <a:defRPr/>
            </a:lvl1pPr>
          </a:lstStyle>
          <a:p>
            <a:pPr>
              <a:defRPr/>
            </a:pPr>
            <a:fld id="{C65E6C2E-5370-4563-B2F3-8C59711A9BCB}" type="slidenum">
              <a:rPr lang="en-US"/>
              <a:pPr>
                <a:defRPr/>
              </a:pPr>
              <a:t>‹#›</a:t>
            </a:fld>
            <a:endParaRPr lang="en-US" dirty="0"/>
          </a:p>
        </p:txBody>
      </p:sp>
    </p:spTree>
    <p:extLst>
      <p:ext uri="{BB962C8B-B14F-4D97-AF65-F5344CB8AC3E}">
        <p14:creationId xmlns:p14="http://schemas.microsoft.com/office/powerpoint/2010/main" val="1127962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Click to edit Master title style</a:t>
            </a:r>
            <a:endParaRPr lang="en-US" dirty="0"/>
          </a:p>
        </p:txBody>
      </p:sp>
      <p:sp>
        <p:nvSpPr>
          <p:cNvPr id="3" name="Content Placeholder 2"/>
          <p:cNvSpPr>
            <a:spLocks noGrp="1"/>
          </p:cNvSpPr>
          <p:nvPr>
            <p:ph idx="1"/>
          </p:nvPr>
        </p:nvSpPr>
        <p:spPr/>
        <p:txBody>
          <a:bodyPr/>
          <a:lstStyle/>
          <a:p>
            <a:pPr lvl="0"/>
            <a:r>
              <a:rPr lang="en-US" altLang="en-US" dirty="0" smtClean="0"/>
              <a:t>Arial font, size 30-32</a:t>
            </a:r>
          </a:p>
          <a:p>
            <a:pPr lvl="1"/>
            <a:r>
              <a:rPr lang="en-US" altLang="en-US" dirty="0" smtClean="0"/>
              <a:t>Arial font, size 26-28</a:t>
            </a:r>
          </a:p>
          <a:p>
            <a:pPr lvl="2"/>
            <a:r>
              <a:rPr lang="en-US" altLang="en-US" dirty="0" smtClean="0"/>
              <a:t>Arial font, size 24</a:t>
            </a:r>
          </a:p>
          <a:p>
            <a:pPr lvl="2"/>
            <a:endParaRPr lang="en-US" altLang="en-US" dirty="0" smtClean="0"/>
          </a:p>
          <a:p>
            <a:pPr lvl="0"/>
            <a:r>
              <a:rPr lang="en-US" altLang="en-US" dirty="0" smtClean="0"/>
              <a:t>No font size will be smaller than 24.</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Bravo Code</a:t>
            </a:r>
          </a:p>
        </p:txBody>
      </p:sp>
      <p:sp>
        <p:nvSpPr>
          <p:cNvPr id="6" name="Slide Number Placeholder 5"/>
          <p:cNvSpPr>
            <a:spLocks noGrp="1"/>
          </p:cNvSpPr>
          <p:nvPr>
            <p:ph type="sldNum" sz="quarter" idx="12"/>
          </p:nvPr>
        </p:nvSpPr>
        <p:spPr/>
        <p:txBody>
          <a:bodyPr/>
          <a:lstStyle>
            <a:lvl1pPr>
              <a:defRPr/>
            </a:lvl1pPr>
          </a:lstStyle>
          <a:p>
            <a:pPr>
              <a:defRPr/>
            </a:pPr>
            <a:fld id="{ADB86FEB-301A-4EB4-A6D2-1C06A023ECA6}" type="slidenum">
              <a:rPr lang="en-US"/>
              <a:pPr>
                <a:defRPr/>
              </a:pPr>
              <a:t>‹#›</a:t>
            </a:fld>
            <a:endParaRPr lang="en-US" dirty="0"/>
          </a:p>
        </p:txBody>
      </p:sp>
      <p:cxnSp>
        <p:nvCxnSpPr>
          <p:cNvPr id="7" name="Straight Connector 6"/>
          <p:cNvCxnSpPr/>
          <p:nvPr userDrawn="1"/>
        </p:nvCxnSpPr>
        <p:spPr>
          <a:xfrm>
            <a:off x="343694" y="1371600"/>
            <a:ext cx="8456613" cy="0"/>
          </a:xfrm>
          <a:prstGeom prst="line">
            <a:avLst/>
          </a:prstGeom>
          <a:ln w="63500">
            <a:solidFill>
              <a:srgbClr val="F20000"/>
            </a:solidFill>
          </a:ln>
        </p:spPr>
        <p:style>
          <a:lnRef idx="1">
            <a:schemeClr val="dk1"/>
          </a:lnRef>
          <a:fillRef idx="0">
            <a:schemeClr val="dk1"/>
          </a:fillRef>
          <a:effectRef idx="0">
            <a:schemeClr val="dk1"/>
          </a:effectRef>
          <a:fontRef idx="minor">
            <a:schemeClr val="tx1"/>
          </a:fontRef>
        </p:style>
      </p:cxnSp>
      <p:pic>
        <p:nvPicPr>
          <p:cNvPr id="8" name="Picture 11" descr="TBS_Logo_L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150" y="128588"/>
            <a:ext cx="1260475" cy="116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97411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Click to edit Master title style</a:t>
            </a:r>
            <a:endParaRPr lang="en-US" dirty="0"/>
          </a:p>
        </p:txBody>
      </p:sp>
      <p:sp>
        <p:nvSpPr>
          <p:cNvPr id="3" name="Content Placeholder 2"/>
          <p:cNvSpPr>
            <a:spLocks noGrp="1"/>
          </p:cNvSpPr>
          <p:nvPr>
            <p:ph sz="half" idx="1"/>
          </p:nvPr>
        </p:nvSpPr>
        <p:spPr>
          <a:xfrm>
            <a:off x="6858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4" name="Content Placeholder 3"/>
          <p:cNvSpPr>
            <a:spLocks noGrp="1"/>
          </p:cNvSpPr>
          <p:nvPr>
            <p:ph sz="half" idx="2"/>
          </p:nvPr>
        </p:nvSpPr>
        <p:spPr>
          <a:xfrm>
            <a:off x="46482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Bravo Code</a:t>
            </a:r>
          </a:p>
        </p:txBody>
      </p:sp>
      <p:sp>
        <p:nvSpPr>
          <p:cNvPr id="7" name="Slide Number Placeholder 5"/>
          <p:cNvSpPr>
            <a:spLocks noGrp="1"/>
          </p:cNvSpPr>
          <p:nvPr>
            <p:ph type="sldNum" sz="quarter" idx="12"/>
          </p:nvPr>
        </p:nvSpPr>
        <p:spPr/>
        <p:txBody>
          <a:bodyPr/>
          <a:lstStyle>
            <a:lvl1pPr>
              <a:defRPr/>
            </a:lvl1pPr>
          </a:lstStyle>
          <a:p>
            <a:pPr>
              <a:defRPr/>
            </a:pPr>
            <a:fld id="{849D9B41-BF3B-485C-964B-54A4729CE2EC}" type="slidenum">
              <a:rPr lang="en-US"/>
              <a:pPr>
                <a:defRPr/>
              </a:pPr>
              <a:t>‹#›</a:t>
            </a:fld>
            <a:endParaRPr lang="en-US" dirty="0"/>
          </a:p>
        </p:txBody>
      </p:sp>
      <p:cxnSp>
        <p:nvCxnSpPr>
          <p:cNvPr id="8" name="Straight Connector 7"/>
          <p:cNvCxnSpPr/>
          <p:nvPr userDrawn="1"/>
        </p:nvCxnSpPr>
        <p:spPr>
          <a:xfrm>
            <a:off x="343694" y="1371600"/>
            <a:ext cx="8456613" cy="0"/>
          </a:xfrm>
          <a:prstGeom prst="line">
            <a:avLst/>
          </a:prstGeom>
          <a:ln w="63500">
            <a:solidFill>
              <a:srgbClr val="F20000"/>
            </a:solidFill>
          </a:ln>
        </p:spPr>
        <p:style>
          <a:lnRef idx="1">
            <a:schemeClr val="dk1"/>
          </a:lnRef>
          <a:fillRef idx="0">
            <a:schemeClr val="dk1"/>
          </a:fillRef>
          <a:effectRef idx="0">
            <a:schemeClr val="dk1"/>
          </a:effectRef>
          <a:fontRef idx="minor">
            <a:schemeClr val="tx1"/>
          </a:fontRef>
        </p:style>
      </p:cxnSp>
      <p:pic>
        <p:nvPicPr>
          <p:cNvPr id="9" name="Picture 11" descr="TBS_Logo_L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150" y="128588"/>
            <a:ext cx="1260475" cy="116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3818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a:t>Bravo Code</a:t>
            </a:r>
          </a:p>
        </p:txBody>
      </p:sp>
      <p:sp>
        <p:nvSpPr>
          <p:cNvPr id="9" name="Slide Number Placeholder 5"/>
          <p:cNvSpPr>
            <a:spLocks noGrp="1"/>
          </p:cNvSpPr>
          <p:nvPr>
            <p:ph type="sldNum" sz="quarter" idx="12"/>
          </p:nvPr>
        </p:nvSpPr>
        <p:spPr/>
        <p:txBody>
          <a:bodyPr/>
          <a:lstStyle>
            <a:lvl1pPr>
              <a:defRPr/>
            </a:lvl1pPr>
          </a:lstStyle>
          <a:p>
            <a:pPr>
              <a:defRPr/>
            </a:pPr>
            <a:fld id="{CD7C7BA1-DDA5-4A4E-B412-7D97700831AF}" type="slidenum">
              <a:rPr lang="en-US"/>
              <a:pPr>
                <a:defRPr/>
              </a:pPr>
              <a:t>‹#›</a:t>
            </a:fld>
            <a:endParaRPr lang="en-US" dirty="0"/>
          </a:p>
        </p:txBody>
      </p:sp>
      <p:cxnSp>
        <p:nvCxnSpPr>
          <p:cNvPr id="10" name="Straight Connector 9"/>
          <p:cNvCxnSpPr/>
          <p:nvPr userDrawn="1"/>
        </p:nvCxnSpPr>
        <p:spPr>
          <a:xfrm>
            <a:off x="343694" y="1371600"/>
            <a:ext cx="8456613" cy="0"/>
          </a:xfrm>
          <a:prstGeom prst="line">
            <a:avLst/>
          </a:prstGeom>
          <a:ln w="63500">
            <a:solidFill>
              <a:srgbClr val="F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8337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Bravo Code</a:t>
            </a:r>
          </a:p>
        </p:txBody>
      </p:sp>
      <p:sp>
        <p:nvSpPr>
          <p:cNvPr id="5" name="Slide Number Placeholder 5"/>
          <p:cNvSpPr>
            <a:spLocks noGrp="1"/>
          </p:cNvSpPr>
          <p:nvPr>
            <p:ph type="sldNum" sz="quarter" idx="12"/>
          </p:nvPr>
        </p:nvSpPr>
        <p:spPr/>
        <p:txBody>
          <a:bodyPr/>
          <a:lstStyle>
            <a:lvl1pPr>
              <a:defRPr/>
            </a:lvl1pPr>
          </a:lstStyle>
          <a:p>
            <a:pPr>
              <a:defRPr/>
            </a:pPr>
            <a:fld id="{9CBAF85F-68DB-4198-BFFA-535014C190A4}" type="slidenum">
              <a:rPr lang="en-US"/>
              <a:pPr>
                <a:defRPr/>
              </a:pPr>
              <a:t>‹#›</a:t>
            </a:fld>
            <a:endParaRPr lang="en-US" dirty="0"/>
          </a:p>
        </p:txBody>
      </p:sp>
      <p:cxnSp>
        <p:nvCxnSpPr>
          <p:cNvPr id="6" name="Straight Connector 5"/>
          <p:cNvCxnSpPr/>
          <p:nvPr userDrawn="1"/>
        </p:nvCxnSpPr>
        <p:spPr>
          <a:xfrm>
            <a:off x="343694" y="1371600"/>
            <a:ext cx="8456613" cy="0"/>
          </a:xfrm>
          <a:prstGeom prst="line">
            <a:avLst/>
          </a:prstGeom>
          <a:ln w="63500">
            <a:solidFill>
              <a:srgbClr val="F20000"/>
            </a:solidFill>
          </a:ln>
        </p:spPr>
        <p:style>
          <a:lnRef idx="1">
            <a:schemeClr val="dk1"/>
          </a:lnRef>
          <a:fillRef idx="0">
            <a:schemeClr val="dk1"/>
          </a:fillRef>
          <a:effectRef idx="0">
            <a:schemeClr val="dk1"/>
          </a:effectRef>
          <a:fontRef idx="minor">
            <a:schemeClr val="tx1"/>
          </a:fontRef>
        </p:style>
      </p:cxnSp>
      <p:pic>
        <p:nvPicPr>
          <p:cNvPr id="7" name="Picture 11" descr="TBS_Logo_L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150" y="128588"/>
            <a:ext cx="1260475" cy="116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277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a:t>Bravo Code</a:t>
            </a:r>
          </a:p>
        </p:txBody>
      </p:sp>
      <p:sp>
        <p:nvSpPr>
          <p:cNvPr id="4" name="Slide Number Placeholder 5"/>
          <p:cNvSpPr>
            <a:spLocks noGrp="1"/>
          </p:cNvSpPr>
          <p:nvPr>
            <p:ph type="sldNum" sz="quarter" idx="12"/>
          </p:nvPr>
        </p:nvSpPr>
        <p:spPr/>
        <p:txBody>
          <a:bodyPr/>
          <a:lstStyle>
            <a:lvl1pPr>
              <a:defRPr/>
            </a:lvl1pPr>
          </a:lstStyle>
          <a:p>
            <a:pPr>
              <a:defRPr/>
            </a:pPr>
            <a:fld id="{5F06E637-7C76-4D5E-ABBB-D7CDAF20B4A7}" type="slidenum">
              <a:rPr lang="en-US"/>
              <a:pPr>
                <a:defRPr/>
              </a:pPr>
              <a:t>‹#›</a:t>
            </a:fld>
            <a:endParaRPr lang="en-US" dirty="0"/>
          </a:p>
        </p:txBody>
      </p:sp>
      <p:pic>
        <p:nvPicPr>
          <p:cNvPr id="5" name="Picture 11" descr="TBS_Logo_L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150" y="128588"/>
            <a:ext cx="1260475" cy="116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8153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Bravo Code</a:t>
            </a:r>
          </a:p>
        </p:txBody>
      </p:sp>
      <p:sp>
        <p:nvSpPr>
          <p:cNvPr id="5" name="Slide Number Placeholder 5"/>
          <p:cNvSpPr>
            <a:spLocks noGrp="1"/>
          </p:cNvSpPr>
          <p:nvPr>
            <p:ph type="sldNum" sz="quarter" idx="12"/>
          </p:nvPr>
        </p:nvSpPr>
        <p:spPr/>
        <p:txBody>
          <a:bodyPr/>
          <a:lstStyle>
            <a:lvl1pPr>
              <a:defRPr/>
            </a:lvl1pPr>
          </a:lstStyle>
          <a:p>
            <a:pPr>
              <a:defRPr/>
            </a:pPr>
            <a:fld id="{EF92C8F8-1DEC-4800-A927-479368FB3382}" type="slidenum">
              <a:rPr lang="en-US"/>
              <a:pPr>
                <a:defRPr/>
              </a:pPr>
              <a:t>‹#›</a:t>
            </a:fld>
            <a:endParaRPr lang="en-US" dirty="0"/>
          </a:p>
        </p:txBody>
      </p:sp>
      <p:pic>
        <p:nvPicPr>
          <p:cNvPr id="6" name="Picture 11" descr="TBS_Logo_L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150" y="128588"/>
            <a:ext cx="1260475" cy="116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525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Bravo Code</a:t>
            </a:r>
          </a:p>
        </p:txBody>
      </p:sp>
      <p:sp>
        <p:nvSpPr>
          <p:cNvPr id="7" name="Slide Number Placeholder 5"/>
          <p:cNvSpPr>
            <a:spLocks noGrp="1"/>
          </p:cNvSpPr>
          <p:nvPr>
            <p:ph type="sldNum" sz="quarter" idx="12"/>
          </p:nvPr>
        </p:nvSpPr>
        <p:spPr/>
        <p:txBody>
          <a:bodyPr/>
          <a:lstStyle>
            <a:lvl1pPr>
              <a:defRPr/>
            </a:lvl1pPr>
          </a:lstStyle>
          <a:p>
            <a:pPr>
              <a:defRPr/>
            </a:pPr>
            <a:fld id="{75F6C590-E19C-498A-8CE5-720DAB894119}" type="slidenum">
              <a:rPr lang="en-US"/>
              <a:pPr>
                <a:defRPr/>
              </a:pPr>
              <a:t>‹#›</a:t>
            </a:fld>
            <a:endParaRPr lang="en-US" dirty="0"/>
          </a:p>
        </p:txBody>
      </p:sp>
    </p:spTree>
    <p:extLst>
      <p:ext uri="{BB962C8B-B14F-4D97-AF65-F5344CB8AC3E}">
        <p14:creationId xmlns:p14="http://schemas.microsoft.com/office/powerpoint/2010/main" val="3747096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295400" y="304800"/>
            <a:ext cx="7239000" cy="5562600"/>
          </a:xfrm>
        </p:spPr>
        <p:txBody>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Bravo Code</a:t>
            </a:r>
          </a:p>
        </p:txBody>
      </p:sp>
      <p:sp>
        <p:nvSpPr>
          <p:cNvPr id="5" name="Slide Number Placeholder 5"/>
          <p:cNvSpPr>
            <a:spLocks noGrp="1"/>
          </p:cNvSpPr>
          <p:nvPr>
            <p:ph type="sldNum" sz="quarter" idx="12"/>
          </p:nvPr>
        </p:nvSpPr>
        <p:spPr/>
        <p:txBody>
          <a:bodyPr/>
          <a:lstStyle>
            <a:lvl1pPr>
              <a:defRPr/>
            </a:lvl1pPr>
          </a:lstStyle>
          <a:p>
            <a:pPr>
              <a:defRPr/>
            </a:pPr>
            <a:fld id="{8697FE8E-132F-4D54-B928-786F405A256D}" type="slidenum">
              <a:rPr lang="en-US"/>
              <a:pPr>
                <a:defRPr/>
              </a:pPr>
              <a:t>‹#›</a:t>
            </a:fld>
            <a:endParaRPr lang="en-US" dirty="0"/>
          </a:p>
        </p:txBody>
      </p:sp>
    </p:spTree>
    <p:extLst>
      <p:ext uri="{BB962C8B-B14F-4D97-AF65-F5344CB8AC3E}">
        <p14:creationId xmlns:p14="http://schemas.microsoft.com/office/powerpoint/2010/main" val="170194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17625" y="38100"/>
            <a:ext cx="7216775"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Font: Arial  Size: 36-44</a:t>
            </a:r>
            <a:br>
              <a:rPr lang="en-US" altLang="en-US" smtClean="0"/>
            </a:br>
            <a:r>
              <a:rPr lang="en-US" altLang="en-US" smtClean="0"/>
              <a:t>No more than 2 lines</a:t>
            </a:r>
          </a:p>
        </p:txBody>
      </p:sp>
      <p:sp>
        <p:nvSpPr>
          <p:cNvPr id="1027" name="Rectangle 3"/>
          <p:cNvSpPr>
            <a:spLocks noGrp="1" noChangeArrowheads="1"/>
          </p:cNvSpPr>
          <p:nvPr>
            <p:ph type="body" idx="1"/>
          </p:nvPr>
        </p:nvSpPr>
        <p:spPr bwMode="auto">
          <a:xfrm>
            <a:off x="685800" y="1524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Arial font, size 30-32</a:t>
            </a:r>
          </a:p>
          <a:p>
            <a:pPr lvl="1"/>
            <a:r>
              <a:rPr lang="en-US" altLang="en-US" smtClean="0"/>
              <a:t>Arial font, size 26-28</a:t>
            </a:r>
          </a:p>
          <a:p>
            <a:pPr lvl="2"/>
            <a:r>
              <a:rPr lang="en-US" altLang="en-US" smtClean="0"/>
              <a:t>Arial font, size 24</a:t>
            </a:r>
          </a:p>
          <a:p>
            <a:pPr lvl="2"/>
            <a:endParaRPr lang="en-US" altLang="en-US" smtClean="0"/>
          </a:p>
          <a:p>
            <a:pPr lvl="0"/>
            <a:r>
              <a:rPr lang="en-US" altLang="en-US" smtClean="0"/>
              <a:t>No font size will be smaller than 24.</a:t>
            </a:r>
          </a:p>
        </p:txBody>
      </p:sp>
      <p:sp>
        <p:nvSpPr>
          <p:cNvPr id="314372" name="Rectangle 4"/>
          <p:cNvSpPr>
            <a:spLocks noGrp="1" noChangeArrowheads="1"/>
          </p:cNvSpPr>
          <p:nvPr>
            <p:ph type="dt" sz="half" idx="2"/>
          </p:nvPr>
        </p:nvSpPr>
        <p:spPr bwMode="auto">
          <a:xfrm>
            <a:off x="152400" y="6096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dirty="0">
                <a:cs typeface="+mn-cs"/>
              </a:defRPr>
            </a:lvl1pPr>
          </a:lstStyle>
          <a:p>
            <a:pPr>
              <a:defRPr/>
            </a:pPr>
            <a:endParaRPr lang="en-US"/>
          </a:p>
        </p:txBody>
      </p:sp>
      <p:sp>
        <p:nvSpPr>
          <p:cNvPr id="10" name="Footer Placeholder 4"/>
          <p:cNvSpPr>
            <a:spLocks noGrp="1"/>
          </p:cNvSpPr>
          <p:nvPr>
            <p:ph type="ftr" sz="quarter" idx="3"/>
          </p:nvPr>
        </p:nvSpPr>
        <p:spPr>
          <a:xfrm>
            <a:off x="3124200" y="6096000"/>
            <a:ext cx="2895600" cy="457200"/>
          </a:xfrm>
          <a:prstGeom prst="rect">
            <a:avLst/>
          </a:prstGeom>
        </p:spPr>
        <p:txBody>
          <a:bodyPr/>
          <a:lstStyle>
            <a:lvl1pPr algn="ctr">
              <a:defRPr dirty="0" smtClean="0"/>
            </a:lvl1pPr>
          </a:lstStyle>
          <a:p>
            <a:pPr>
              <a:defRPr/>
            </a:pPr>
            <a:r>
              <a:rPr lang="en-US"/>
              <a:t>Bravo Code</a:t>
            </a:r>
          </a:p>
        </p:txBody>
      </p:sp>
      <p:sp>
        <p:nvSpPr>
          <p:cNvPr id="11" name="Slide Number Placeholder 5"/>
          <p:cNvSpPr>
            <a:spLocks noGrp="1"/>
          </p:cNvSpPr>
          <p:nvPr>
            <p:ph type="sldNum" sz="quarter" idx="4"/>
          </p:nvPr>
        </p:nvSpPr>
        <p:spPr>
          <a:xfrm>
            <a:off x="7010400" y="6096000"/>
            <a:ext cx="1965325" cy="457200"/>
          </a:xfrm>
          <a:prstGeom prst="rect">
            <a:avLst/>
          </a:prstGeom>
        </p:spPr>
        <p:txBody>
          <a:bodyPr/>
          <a:lstStyle>
            <a:lvl1pPr algn="r">
              <a:defRPr smtClean="0"/>
            </a:lvl1pPr>
          </a:lstStyle>
          <a:p>
            <a:pPr>
              <a:defRPr/>
            </a:pPr>
            <a:fld id="{A1FBA836-C797-41EB-A701-03161EA6D9F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Scantron Directions</a:t>
            </a:r>
            <a:endParaRPr lang="en-US" dirty="0"/>
          </a:p>
        </p:txBody>
      </p:sp>
      <p:sp>
        <p:nvSpPr>
          <p:cNvPr id="3" name="Content Placeholder 2"/>
          <p:cNvSpPr>
            <a:spLocks noGrp="1"/>
          </p:cNvSpPr>
          <p:nvPr>
            <p:ph idx="1"/>
          </p:nvPr>
        </p:nvSpPr>
        <p:spPr/>
        <p:txBody>
          <a:bodyPr/>
          <a:lstStyle/>
          <a:p>
            <a:r>
              <a:rPr lang="en-US" dirty="0" smtClean="0"/>
              <a:t>Write your last name, first name, middle initial, company and platoon AND name of the class</a:t>
            </a:r>
          </a:p>
          <a:p>
            <a:r>
              <a:rPr lang="en-US" dirty="0" smtClean="0"/>
              <a:t>Fill in the last nine digits of your EDIPI as the identification number</a:t>
            </a:r>
          </a:p>
          <a:p>
            <a:r>
              <a:rPr lang="en-US" dirty="0" smtClean="0"/>
              <a:t>Number two pencils only</a:t>
            </a:r>
            <a:endParaRPr lang="en-US" dirty="0"/>
          </a:p>
        </p:txBody>
      </p:sp>
    </p:spTree>
    <p:extLst>
      <p:ext uri="{BB962C8B-B14F-4D97-AF65-F5344CB8AC3E}">
        <p14:creationId xmlns:p14="http://schemas.microsoft.com/office/powerpoint/2010/main" val="79589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#1</a:t>
            </a:r>
          </a:p>
        </p:txBody>
      </p:sp>
      <p:sp>
        <p:nvSpPr>
          <p:cNvPr id="3075" name="Content Placeholder 2"/>
          <p:cNvSpPr>
            <a:spLocks noGrp="1"/>
          </p:cNvSpPr>
          <p:nvPr>
            <p:ph idx="1"/>
          </p:nvPr>
        </p:nvSpPr>
        <p:spPr/>
        <p:txBody>
          <a:bodyPr/>
          <a:lstStyle/>
          <a:p>
            <a:pPr marL="0" indent="0">
              <a:buNone/>
            </a:pPr>
            <a:r>
              <a:rPr lang="en-US" altLang="en-US" dirty="0" smtClean="0"/>
              <a:t>(TBS-COMM-2101k) You </a:t>
            </a:r>
            <a:r>
              <a:rPr lang="en-US" altLang="en-US" dirty="0"/>
              <a:t>are required to speak to higher. They are located 8.5 Km away. What configuration of communications equipment should you use?</a:t>
            </a:r>
            <a:endParaRPr lang="en-US" altLang="en-US" sz="2800" dirty="0"/>
          </a:p>
          <a:p>
            <a:pPr marL="457200" indent="-457200">
              <a:buFont typeface="+mj-lt"/>
              <a:buAutoNum type="alphaUcPeriod"/>
            </a:pPr>
            <a:r>
              <a:rPr lang="en-US" altLang="en-US" sz="2400" b="1" i="1" u="sng" dirty="0" smtClean="0"/>
              <a:t>AN/PRC-117F</a:t>
            </a:r>
            <a:r>
              <a:rPr lang="en-US" altLang="en-US" sz="2400" b="1" i="1" u="sng" dirty="0"/>
              <a:t>; HI PWR; SINCGARS; 10Ft Whip </a:t>
            </a:r>
            <a:endParaRPr lang="en-US" altLang="en-US" sz="2400" b="1" i="1" u="sng" dirty="0" smtClean="0"/>
          </a:p>
          <a:p>
            <a:pPr marL="457200" indent="-457200">
              <a:buFont typeface="+mj-lt"/>
              <a:buAutoNum type="alphaUcPeriod"/>
            </a:pPr>
            <a:r>
              <a:rPr lang="en-US" sz="2400" dirty="0" smtClean="0"/>
              <a:t>AN/PRC-117F</a:t>
            </a:r>
            <a:r>
              <a:rPr lang="en-US" sz="2400" dirty="0"/>
              <a:t>; LO PWR; VHF; 3ft Blade</a:t>
            </a:r>
          </a:p>
          <a:p>
            <a:pPr marL="0" lvl="1" indent="0">
              <a:buNone/>
            </a:pPr>
            <a:r>
              <a:rPr lang="en-US" sz="2400" dirty="0" smtClean="0"/>
              <a:t>C.  AN/PRC-152</a:t>
            </a:r>
            <a:r>
              <a:rPr lang="en-US" sz="2400" dirty="0"/>
              <a:t>, HI PWR; HF; SATCOM WAVEFORM; Spider Antenna </a:t>
            </a:r>
            <a:r>
              <a:rPr lang="en-US" altLang="en-US" sz="2400" dirty="0" smtClean="0"/>
              <a:t> </a:t>
            </a:r>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Tree>
    <p:extLst>
      <p:ext uri="{BB962C8B-B14F-4D97-AF65-F5344CB8AC3E}">
        <p14:creationId xmlns:p14="http://schemas.microsoft.com/office/powerpoint/2010/main" val="3790905775"/>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#2</a:t>
            </a:r>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
        <p:nvSpPr>
          <p:cNvPr id="6" name="Content Placeholder 2"/>
          <p:cNvSpPr>
            <a:spLocks noGrp="1"/>
          </p:cNvSpPr>
          <p:nvPr>
            <p:ph idx="1"/>
          </p:nvPr>
        </p:nvSpPr>
        <p:spPr>
          <a:xfrm>
            <a:off x="685800" y="1752600"/>
            <a:ext cx="7772400" cy="4114800"/>
          </a:xfrm>
        </p:spPr>
        <p:txBody>
          <a:bodyPr/>
          <a:lstStyle/>
          <a:p>
            <a:pPr marL="0" indent="0">
              <a:buNone/>
            </a:pPr>
            <a:r>
              <a:rPr lang="en-US" altLang="en-US" dirty="0" smtClean="0"/>
              <a:t>(TBS-COMM-2101l) Friendly </a:t>
            </a:r>
            <a:r>
              <a:rPr lang="en-US" altLang="en-US" dirty="0"/>
              <a:t>forces are 500 miles away. You need a form of long haul communication to speak to them</a:t>
            </a:r>
            <a:r>
              <a:rPr lang="en-US" altLang="en-US" dirty="0" smtClean="0"/>
              <a:t>.?</a:t>
            </a:r>
            <a:endParaRPr lang="en-US" altLang="en-US" sz="2800" dirty="0" smtClean="0"/>
          </a:p>
          <a:p>
            <a:pPr marL="457200" indent="-457200">
              <a:buFont typeface="+mj-lt"/>
              <a:buAutoNum type="alphaUcPeriod"/>
            </a:pPr>
            <a:r>
              <a:rPr lang="en-US" altLang="en-US" dirty="0"/>
              <a:t> </a:t>
            </a:r>
            <a:r>
              <a:rPr lang="en-US" altLang="en-US" dirty="0" smtClean="0"/>
              <a:t>VHF</a:t>
            </a:r>
          </a:p>
          <a:p>
            <a:pPr marL="457200" indent="-457200">
              <a:buFont typeface="+mj-lt"/>
              <a:buAutoNum type="alphaUcPeriod"/>
            </a:pPr>
            <a:r>
              <a:rPr lang="en-US" altLang="en-US" dirty="0"/>
              <a:t> </a:t>
            </a:r>
            <a:r>
              <a:rPr lang="en-US" altLang="en-US" dirty="0" smtClean="0"/>
              <a:t>UHF</a:t>
            </a:r>
          </a:p>
          <a:p>
            <a:pPr marL="457200" indent="-457200">
              <a:buFont typeface="+mj-lt"/>
              <a:buAutoNum type="alphaUcPeriod"/>
            </a:pPr>
            <a:r>
              <a:rPr lang="en-US" altLang="en-US" dirty="0" smtClean="0"/>
              <a:t> EHF</a:t>
            </a:r>
          </a:p>
          <a:p>
            <a:pPr marL="457200" indent="-457200">
              <a:buFont typeface="+mj-lt"/>
              <a:buAutoNum type="alphaUcPeriod"/>
            </a:pPr>
            <a:r>
              <a:rPr lang="en-US" dirty="0"/>
              <a:t> </a:t>
            </a:r>
            <a:r>
              <a:rPr lang="en-US" b="1" i="1" u="sng" dirty="0" smtClean="0"/>
              <a:t>HF</a:t>
            </a:r>
            <a:endParaRPr lang="en-US" sz="2400" b="1" i="1" u="sng" dirty="0"/>
          </a:p>
        </p:txBody>
      </p:sp>
    </p:spTree>
    <p:extLst>
      <p:ext uri="{BB962C8B-B14F-4D97-AF65-F5344CB8AC3E}">
        <p14:creationId xmlns:p14="http://schemas.microsoft.com/office/powerpoint/2010/main" val="3063741865"/>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#3</a:t>
            </a:r>
          </a:p>
        </p:txBody>
      </p:sp>
      <p:sp>
        <p:nvSpPr>
          <p:cNvPr id="3075" name="Content Placeholder 2"/>
          <p:cNvSpPr>
            <a:spLocks noGrp="1"/>
          </p:cNvSpPr>
          <p:nvPr>
            <p:ph idx="1"/>
          </p:nvPr>
        </p:nvSpPr>
        <p:spPr>
          <a:xfrm>
            <a:off x="685800" y="1524000"/>
            <a:ext cx="8153400" cy="4114800"/>
          </a:xfrm>
        </p:spPr>
        <p:txBody>
          <a:bodyPr/>
          <a:lstStyle/>
          <a:p>
            <a:pPr marL="0" indent="0">
              <a:buNone/>
            </a:pPr>
            <a:r>
              <a:rPr lang="en-US" altLang="en-US" dirty="0" smtClean="0"/>
              <a:t>(TBS-COMM-2101l) SINCGARS </a:t>
            </a:r>
            <a:r>
              <a:rPr lang="en-US" altLang="en-US" dirty="0"/>
              <a:t>uses which frequency band? </a:t>
            </a:r>
            <a:endParaRPr lang="en-US" altLang="en-US" sz="2800" dirty="0"/>
          </a:p>
          <a:p>
            <a:pPr marL="457200" indent="-457200">
              <a:buFont typeface="+mj-lt"/>
              <a:buAutoNum type="alphaUcPeriod"/>
            </a:pPr>
            <a:r>
              <a:rPr lang="en-US" altLang="en-US" dirty="0"/>
              <a:t> </a:t>
            </a:r>
            <a:r>
              <a:rPr lang="en-US" altLang="en-US" b="1" i="1" u="sng" dirty="0" smtClean="0"/>
              <a:t>VHF</a:t>
            </a:r>
          </a:p>
          <a:p>
            <a:pPr marL="0" indent="0">
              <a:buNone/>
            </a:pPr>
            <a:r>
              <a:rPr lang="en-US" altLang="en-US" dirty="0" smtClean="0"/>
              <a:t>B</a:t>
            </a:r>
            <a:r>
              <a:rPr lang="en-US" altLang="en-US" dirty="0"/>
              <a:t>. </a:t>
            </a:r>
            <a:r>
              <a:rPr lang="en-US" altLang="en-US" dirty="0" smtClean="0"/>
              <a:t> HF</a:t>
            </a:r>
          </a:p>
          <a:p>
            <a:pPr marL="0" indent="0">
              <a:buNone/>
            </a:pPr>
            <a:r>
              <a:rPr lang="en-US" altLang="en-US" dirty="0"/>
              <a:t>C. </a:t>
            </a:r>
            <a:r>
              <a:rPr lang="en-US" altLang="en-US" dirty="0" smtClean="0"/>
              <a:t>UHF</a:t>
            </a:r>
          </a:p>
          <a:p>
            <a:pPr marL="0" indent="0">
              <a:buNone/>
            </a:pPr>
            <a:r>
              <a:rPr lang="en-US" altLang="en-US" dirty="0" smtClean="0"/>
              <a:t>D. Rubber</a:t>
            </a:r>
          </a:p>
          <a:p>
            <a:pPr marL="0" indent="0">
              <a:buNone/>
            </a:pPr>
            <a:endParaRPr lang="en-US" altLang="en-US" dirty="0" smtClean="0"/>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Tree>
    <p:extLst>
      <p:ext uri="{BB962C8B-B14F-4D97-AF65-F5344CB8AC3E}">
        <p14:creationId xmlns:p14="http://schemas.microsoft.com/office/powerpoint/2010/main" val="2006294755"/>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#4</a:t>
            </a:r>
          </a:p>
        </p:txBody>
      </p:sp>
      <p:sp>
        <p:nvSpPr>
          <p:cNvPr id="3075" name="Content Placeholder 2"/>
          <p:cNvSpPr>
            <a:spLocks noGrp="1"/>
          </p:cNvSpPr>
          <p:nvPr>
            <p:ph idx="1"/>
          </p:nvPr>
        </p:nvSpPr>
        <p:spPr/>
        <p:txBody>
          <a:bodyPr/>
          <a:lstStyle/>
          <a:p>
            <a:pPr marL="0" indent="0">
              <a:buNone/>
            </a:pPr>
            <a:r>
              <a:rPr lang="en-US" altLang="en-US" dirty="0" smtClean="0"/>
              <a:t>(TBS-COMM-2101l) </a:t>
            </a:r>
            <a:r>
              <a:rPr lang="en-US" altLang="en-US" dirty="0" smtClean="0"/>
              <a:t>What </a:t>
            </a:r>
            <a:r>
              <a:rPr lang="en-US" altLang="en-US" dirty="0"/>
              <a:t>is the planning range for an AN/PRC-117F in SINCGARS Mode? </a:t>
            </a:r>
            <a:endParaRPr lang="en-US" altLang="en-US" sz="2800" dirty="0"/>
          </a:p>
          <a:p>
            <a:pPr marL="457200" indent="-457200">
              <a:buFont typeface="+mj-lt"/>
              <a:buAutoNum type="alphaUcPeriod"/>
            </a:pPr>
            <a:r>
              <a:rPr lang="en-US" altLang="en-US" sz="2800" dirty="0" smtClean="0"/>
              <a:t>28,000 Miles</a:t>
            </a:r>
            <a:endParaRPr lang="en-US" altLang="en-US" sz="2800" dirty="0"/>
          </a:p>
          <a:p>
            <a:pPr marL="457200" indent="-457200">
              <a:buFont typeface="+mj-lt"/>
              <a:buAutoNum type="alphaUcPeriod"/>
            </a:pPr>
            <a:r>
              <a:rPr lang="en-US" altLang="en-US" sz="2800" b="1" i="1" u="sng" dirty="0" smtClean="0"/>
              <a:t>10 Km</a:t>
            </a:r>
            <a:endParaRPr lang="en-US" altLang="en-US" sz="2800" b="1" i="1" u="sng" dirty="0"/>
          </a:p>
          <a:p>
            <a:pPr marL="457200" indent="-457200">
              <a:buFont typeface="+mj-lt"/>
              <a:buAutoNum type="alphaUcPeriod"/>
            </a:pPr>
            <a:r>
              <a:rPr lang="en-US" altLang="en-US" sz="2800" dirty="0" smtClean="0"/>
              <a:t>1000Km</a:t>
            </a:r>
            <a:endParaRPr lang="en-US" altLang="en-US" sz="2800" dirty="0"/>
          </a:p>
          <a:p>
            <a:pPr marL="457200" indent="-457200">
              <a:buFont typeface="+mj-lt"/>
              <a:buAutoNum type="alphaUcPeriod"/>
            </a:pPr>
            <a:r>
              <a:rPr lang="en-US" altLang="en-US" sz="2800" dirty="0" smtClean="0"/>
              <a:t>Indefinite</a:t>
            </a:r>
            <a:endParaRPr lang="en-US" altLang="en-US" sz="2800" dirty="0"/>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Tree>
    <p:extLst>
      <p:ext uri="{BB962C8B-B14F-4D97-AF65-F5344CB8AC3E}">
        <p14:creationId xmlns:p14="http://schemas.microsoft.com/office/powerpoint/2010/main" val="2285174484"/>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#5</a:t>
            </a:r>
          </a:p>
        </p:txBody>
      </p:sp>
      <p:sp>
        <p:nvSpPr>
          <p:cNvPr id="3075" name="Content Placeholder 2"/>
          <p:cNvSpPr>
            <a:spLocks noGrp="1"/>
          </p:cNvSpPr>
          <p:nvPr>
            <p:ph idx="1"/>
          </p:nvPr>
        </p:nvSpPr>
        <p:spPr/>
        <p:txBody>
          <a:bodyPr/>
          <a:lstStyle/>
          <a:p>
            <a:pPr marL="0" indent="0">
              <a:buNone/>
            </a:pPr>
            <a:r>
              <a:rPr lang="en-US" altLang="en-US" dirty="0" smtClean="0"/>
              <a:t>(TBS-COMM-2101j) </a:t>
            </a:r>
            <a:r>
              <a:rPr lang="en-US" altLang="en-US" dirty="0"/>
              <a:t>T or F: AN/PRC-152 </a:t>
            </a:r>
            <a:r>
              <a:rPr lang="en-US" altLang="en-US" dirty="0"/>
              <a:t>is ideal for Intra-Squad communication due to its small size, </a:t>
            </a:r>
            <a:r>
              <a:rPr lang="en-US" altLang="en-US" dirty="0" smtClean="0"/>
              <a:t>portability, and </a:t>
            </a:r>
            <a:r>
              <a:rPr lang="en-US" altLang="en-US" dirty="0"/>
              <a:t>limited power </a:t>
            </a:r>
            <a:r>
              <a:rPr lang="en-US" altLang="en-US" dirty="0" smtClean="0"/>
              <a:t>output?</a:t>
            </a:r>
            <a:endParaRPr lang="en-US" altLang="en-US" sz="2800" dirty="0"/>
          </a:p>
          <a:p>
            <a:pPr marL="457200" indent="-457200">
              <a:buFont typeface="+mj-lt"/>
              <a:buAutoNum type="alphaUcPeriod"/>
            </a:pPr>
            <a:r>
              <a:rPr lang="en-US" altLang="en-US" b="1" i="1" u="sng" dirty="0" smtClean="0"/>
              <a:t> True</a:t>
            </a:r>
          </a:p>
          <a:p>
            <a:pPr marL="457200" indent="-457200">
              <a:buFont typeface="+mj-lt"/>
              <a:buAutoNum type="alphaUcPeriod"/>
            </a:pPr>
            <a:r>
              <a:rPr lang="en-US" altLang="en-US" dirty="0" smtClean="0"/>
              <a:t> False</a:t>
            </a:r>
          </a:p>
          <a:p>
            <a:pPr marL="0" indent="0">
              <a:buNone/>
            </a:pPr>
            <a:endParaRPr lang="en-US" altLang="en-US" dirty="0" smtClean="0"/>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Tree>
    <p:extLst>
      <p:ext uri="{BB962C8B-B14F-4D97-AF65-F5344CB8AC3E}">
        <p14:creationId xmlns:p14="http://schemas.microsoft.com/office/powerpoint/2010/main" val="1721431844"/>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sz="5400" dirty="0" smtClean="0"/>
              <a:t>Communications Equipment II</a:t>
            </a:r>
          </a:p>
        </p:txBody>
      </p:sp>
      <p:sp>
        <p:nvSpPr>
          <p:cNvPr id="2051" name="Subtitle 2"/>
          <p:cNvSpPr>
            <a:spLocks noGrp="1"/>
          </p:cNvSpPr>
          <p:nvPr>
            <p:ph type="subTitle" idx="1"/>
          </p:nvPr>
        </p:nvSpPr>
        <p:spPr>
          <a:xfrm>
            <a:off x="1371600" y="3657600"/>
            <a:ext cx="6400800" cy="1752600"/>
          </a:xfrm>
        </p:spPr>
        <p:txBody>
          <a:bodyPr/>
          <a:lstStyle/>
          <a:p>
            <a:r>
              <a:rPr lang="en-US" altLang="en-US" dirty="0" smtClean="0"/>
              <a:t>Captain Lawrance </a:t>
            </a:r>
            <a:r>
              <a:rPr lang="en-US" altLang="en-US" dirty="0"/>
              <a:t>P</a:t>
            </a:r>
            <a:r>
              <a:rPr lang="en-US" altLang="en-US" dirty="0" smtClean="0"/>
              <a:t>. Andrus</a:t>
            </a:r>
          </a:p>
          <a:p>
            <a:r>
              <a:rPr lang="en-US" altLang="en-US" dirty="0" smtClean="0"/>
              <a:t>lawrance.andrus@usmc.mil</a:t>
            </a:r>
          </a:p>
          <a:p>
            <a:r>
              <a:rPr lang="en-US" altLang="en-US" dirty="0" smtClean="0"/>
              <a:t>(703) 432-6363</a:t>
            </a:r>
          </a:p>
          <a:p>
            <a:r>
              <a:rPr lang="en-US" altLang="en-US" dirty="0" smtClean="0"/>
              <a:t>B280385                                                                                                                                                                                                                                                                                                       XQ</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381000" y="152400"/>
            <a:ext cx="8118475" cy="1074738"/>
          </a:xfrm>
        </p:spPr>
        <p:txBody>
          <a:bodyPr/>
          <a:lstStyle/>
          <a:p>
            <a:pPr>
              <a:defRPr/>
            </a:pPr>
            <a:r>
              <a:rPr lang="en-US" altLang="en-US" smtClean="0"/>
              <a:t>Overview</a:t>
            </a:r>
          </a:p>
        </p:txBody>
      </p:sp>
      <p:sp>
        <p:nvSpPr>
          <p:cNvPr id="15363" name="Rectangle 3"/>
          <p:cNvSpPr>
            <a:spLocks noGrp="1" noChangeArrowheads="1"/>
          </p:cNvSpPr>
          <p:nvPr>
            <p:ph type="body" idx="1"/>
          </p:nvPr>
        </p:nvSpPr>
        <p:spPr>
          <a:xfrm>
            <a:off x="457200" y="990600"/>
            <a:ext cx="8229600" cy="4953000"/>
          </a:xfrm>
        </p:spPr>
        <p:txBody>
          <a:bodyPr/>
          <a:lstStyle/>
          <a:p>
            <a:pPr>
              <a:lnSpc>
                <a:spcPct val="90000"/>
              </a:lnSpc>
            </a:pPr>
            <a:endParaRPr lang="en-US" altLang="en-US" dirty="0" smtClean="0"/>
          </a:p>
          <a:p>
            <a:pPr>
              <a:lnSpc>
                <a:spcPct val="90000"/>
              </a:lnSpc>
            </a:pPr>
            <a:r>
              <a:rPr lang="en-US" altLang="en-US" dirty="0" smtClean="0"/>
              <a:t>PRC-152 and PRC-150 </a:t>
            </a:r>
            <a:r>
              <a:rPr lang="en-US" altLang="en-US" dirty="0" smtClean="0"/>
              <a:t>Multiband Radio</a:t>
            </a:r>
          </a:p>
          <a:p>
            <a:pPr lvl="2">
              <a:lnSpc>
                <a:spcPct val="90000"/>
              </a:lnSpc>
            </a:pPr>
            <a:r>
              <a:rPr lang="en-US" altLang="en-US" dirty="0" smtClean="0"/>
              <a:t>High Frequency Band (HF) (p.14)</a:t>
            </a:r>
          </a:p>
          <a:p>
            <a:pPr lvl="2">
              <a:lnSpc>
                <a:spcPct val="90000"/>
              </a:lnSpc>
            </a:pPr>
            <a:r>
              <a:rPr lang="en-US" altLang="en-US" dirty="0" smtClean="0"/>
              <a:t>Very High Frequency Band (VHF) (p. 14)</a:t>
            </a:r>
          </a:p>
          <a:p>
            <a:pPr lvl="2">
              <a:lnSpc>
                <a:spcPct val="90000"/>
              </a:lnSpc>
            </a:pPr>
            <a:r>
              <a:rPr lang="en-US" altLang="en-US" dirty="0" smtClean="0"/>
              <a:t>Ultra-High Frequency Band (UHF) (p. 15)</a:t>
            </a:r>
          </a:p>
          <a:p>
            <a:pPr>
              <a:lnSpc>
                <a:spcPct val="90000"/>
              </a:lnSpc>
            </a:pPr>
            <a:r>
              <a:rPr lang="en-US" altLang="en-US" dirty="0" smtClean="0"/>
              <a:t>MAGTF Communications System Equipment (PRC-117F) (p. 23-28)</a:t>
            </a:r>
          </a:p>
          <a:p>
            <a:pPr>
              <a:lnSpc>
                <a:spcPct val="90000"/>
              </a:lnSpc>
            </a:pPr>
            <a:r>
              <a:rPr lang="en-US" altLang="en-US" dirty="0" smtClean="0"/>
              <a:t>Practical Application Exercise</a:t>
            </a:r>
          </a:p>
        </p:txBody>
      </p:sp>
      <p:sp>
        <p:nvSpPr>
          <p:cNvPr id="15364" name="Slide Number Placeholder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spcBef>
                <a:spcPct val="0"/>
              </a:spcBef>
              <a:buClrTx/>
              <a:buFontTx/>
              <a:buNone/>
            </a:pPr>
            <a:r>
              <a:rPr lang="en-US" altLang="en-US" sz="1200" dirty="0" smtClean="0"/>
              <a:t>B280385XQ </a:t>
            </a:r>
            <a:fld id="{BFD19410-D4CB-4F64-AA2E-067BC538B5C7}" type="slidenum">
              <a:rPr lang="en-US" altLang="en-US" sz="1200" smtClean="0"/>
              <a:pPr>
                <a:spcBef>
                  <a:spcPct val="0"/>
                </a:spcBef>
                <a:buClrTx/>
                <a:buFontTx/>
                <a:buNone/>
              </a:pPr>
              <a:t>16</a:t>
            </a:fld>
            <a:endParaRPr lang="en-US" altLang="en-US" sz="1200" dirty="0" smtClean="0"/>
          </a:p>
        </p:txBody>
      </p:sp>
    </p:spTree>
    <p:extLst>
      <p:ext uri="{BB962C8B-B14F-4D97-AF65-F5344CB8AC3E}">
        <p14:creationId xmlns:p14="http://schemas.microsoft.com/office/powerpoint/2010/main" val="94629939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381000" y="152400"/>
            <a:ext cx="8534400" cy="1074738"/>
          </a:xfrm>
        </p:spPr>
        <p:txBody>
          <a:bodyPr/>
          <a:lstStyle/>
          <a:p>
            <a:pPr>
              <a:defRPr/>
            </a:pPr>
            <a:r>
              <a:rPr lang="en-US" altLang="en-US" dirty="0" smtClean="0"/>
              <a:t>PRC-152F: Multiband Radio </a:t>
            </a:r>
          </a:p>
        </p:txBody>
      </p:sp>
      <p:sp>
        <p:nvSpPr>
          <p:cNvPr id="997379" name="Rectangle 3"/>
          <p:cNvSpPr>
            <a:spLocks noGrp="1" noChangeArrowheads="1"/>
          </p:cNvSpPr>
          <p:nvPr>
            <p:ph type="body" idx="1"/>
          </p:nvPr>
        </p:nvSpPr>
        <p:spPr/>
        <p:txBody>
          <a:bodyPr/>
          <a:lstStyle/>
          <a:p>
            <a:pPr>
              <a:spcBef>
                <a:spcPct val="0"/>
              </a:spcBef>
              <a:defRPr/>
            </a:pPr>
            <a:r>
              <a:rPr lang="en-US" sz="2400" dirty="0" smtClean="0"/>
              <a:t>Radio that is capable of operating in more than one frequency band. </a:t>
            </a:r>
            <a:r>
              <a:rPr lang="en-US" sz="2400" dirty="0" err="1" smtClean="0"/>
              <a:t>i.e</a:t>
            </a:r>
            <a:r>
              <a:rPr lang="en-US" sz="2400" dirty="0"/>
              <a:t> </a:t>
            </a:r>
            <a:r>
              <a:rPr lang="en-US" sz="2400" dirty="0" smtClean="0"/>
              <a:t>VHF, UHF.</a:t>
            </a:r>
            <a:endParaRPr lang="en-US" sz="2400" dirty="0" smtClean="0">
              <a:effectLst>
                <a:outerShdw blurRad="38100" dist="38100" dir="2700000" algn="tl">
                  <a:srgbClr val="FFFFFF"/>
                </a:outerShdw>
              </a:effectLst>
            </a:endParaRPr>
          </a:p>
          <a:p>
            <a:pPr>
              <a:defRPr/>
            </a:pPr>
            <a:endParaRPr lang="en-US" sz="2400" dirty="0" smtClean="0"/>
          </a:p>
        </p:txBody>
      </p:sp>
      <p:sp>
        <p:nvSpPr>
          <p:cNvPr id="30724" name="Slide Number Placeholder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spcBef>
                <a:spcPct val="0"/>
              </a:spcBef>
              <a:buClrTx/>
              <a:buFontTx/>
              <a:buNone/>
            </a:pPr>
            <a:r>
              <a:rPr lang="en-US" altLang="en-US" sz="1200" dirty="0" smtClean="0"/>
              <a:t>B280385XQ </a:t>
            </a:r>
            <a:fld id="{A60773E0-6C30-4A46-B94B-E7E907E39AF9}" type="slidenum">
              <a:rPr lang="en-US" altLang="en-US" sz="1200" smtClean="0"/>
              <a:pPr>
                <a:spcBef>
                  <a:spcPct val="0"/>
                </a:spcBef>
                <a:buClrTx/>
                <a:buFontTx/>
                <a:buNone/>
              </a:pPr>
              <a:t>17</a:t>
            </a:fld>
            <a:endParaRPr lang="en-US" altLang="en-US" sz="1200" dirty="0" smtClean="0"/>
          </a:p>
        </p:txBody>
      </p:sp>
      <p:pic>
        <p:nvPicPr>
          <p:cNvPr id="7" name="Picture 30" descr="http://rf.harris.com/media/152_Enlarged_26-1206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590800"/>
            <a:ext cx="1263650" cy="395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2" descr="http://rf.harris.com/media/AN-VRC-110_enlarged_26-1186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2921000"/>
            <a:ext cx="2828925"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753701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953000" y="1784350"/>
            <a:ext cx="419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buClrTx/>
              <a:buFontTx/>
              <a:buChar char="•"/>
            </a:pPr>
            <a:endParaRPr lang="en-US" altLang="en-US" sz="2400" b="1">
              <a:solidFill>
                <a:schemeClr val="tx1"/>
              </a:solidFill>
              <a:latin typeface="Arial" charset="0"/>
            </a:endParaRPr>
          </a:p>
        </p:txBody>
      </p:sp>
      <p:sp>
        <p:nvSpPr>
          <p:cNvPr id="33795" name="Slide Number Placeholder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spcBef>
                <a:spcPct val="0"/>
              </a:spcBef>
              <a:buClrTx/>
              <a:buFontTx/>
              <a:buNone/>
            </a:pPr>
            <a:r>
              <a:rPr lang="en-US" altLang="en-US" sz="1200" dirty="0" smtClean="0"/>
              <a:t>B180231XQ </a:t>
            </a:r>
            <a:fld id="{246F83ED-47ED-4621-B21C-5C17A9BB1F7E}" type="slidenum">
              <a:rPr lang="en-US" altLang="en-US" sz="1200" smtClean="0"/>
              <a:pPr>
                <a:spcBef>
                  <a:spcPct val="0"/>
                </a:spcBef>
                <a:buClrTx/>
                <a:buFontTx/>
                <a:buNone/>
              </a:pPr>
              <a:t>18</a:t>
            </a:fld>
            <a:endParaRPr lang="en-US" altLang="en-US" sz="1200" dirty="0" smtClean="0"/>
          </a:p>
        </p:txBody>
      </p:sp>
      <p:pic>
        <p:nvPicPr>
          <p:cNvPr id="33796" name="Picture 32" descr="http://rf.harris.com/media/AN-VRC-110_enlarged_26-1186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3070" y="3257550"/>
            <a:ext cx="2828925"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30" descr="http://rf.harris.com/media/152_Enlarged_26-12069.jpg"/>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a:stretch>
            <a:fillRect/>
          </a:stretch>
        </p:blipFill>
        <p:spPr>
          <a:xfrm>
            <a:off x="5150466" y="2819400"/>
            <a:ext cx="1021734" cy="3194844"/>
          </a:xfrm>
          <a:noFill/>
        </p:spPr>
      </p:pic>
      <p:sp>
        <p:nvSpPr>
          <p:cNvPr id="13" name="Title 4"/>
          <p:cNvSpPr>
            <a:spLocks noGrp="1"/>
          </p:cNvSpPr>
          <p:nvPr>
            <p:ph type="title"/>
          </p:nvPr>
        </p:nvSpPr>
        <p:spPr>
          <a:xfrm>
            <a:off x="457200" y="573088"/>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defRPr/>
            </a:pPr>
            <a:r>
              <a:rPr lang="en-US" altLang="en-US" smtClean="0"/>
              <a:t>RT-1916 (PRC-152)</a:t>
            </a:r>
          </a:p>
        </p:txBody>
      </p:sp>
      <p:sp>
        <p:nvSpPr>
          <p:cNvPr id="40967" name="Content Placeholder 5"/>
          <p:cNvSpPr>
            <a:spLocks noGrp="1"/>
          </p:cNvSpPr>
          <p:nvPr>
            <p:ph sz="half" idx="4294967295"/>
          </p:nvPr>
        </p:nvSpPr>
        <p:spPr>
          <a:xfrm>
            <a:off x="457200" y="2525713"/>
            <a:ext cx="4040188" cy="3951287"/>
          </a:xfrm>
        </p:spPr>
        <p:txBody>
          <a:bodyPr/>
          <a:lstStyle/>
          <a:p>
            <a:pPr>
              <a:defRPr/>
            </a:pPr>
            <a:r>
              <a:rPr lang="en-US" altLang="en-US" sz="1800" b="1" dirty="0" smtClean="0"/>
              <a:t>Harris FALCON III</a:t>
            </a:r>
          </a:p>
          <a:p>
            <a:pPr>
              <a:defRPr/>
            </a:pPr>
            <a:endParaRPr lang="en-US" altLang="en-US" sz="1800" b="1" dirty="0" smtClean="0"/>
          </a:p>
          <a:p>
            <a:pPr>
              <a:defRPr/>
            </a:pPr>
            <a:r>
              <a:rPr lang="en-US" altLang="en-US" sz="1800" b="1" dirty="0" smtClean="0"/>
              <a:t>PRC-152</a:t>
            </a:r>
          </a:p>
          <a:p>
            <a:pPr lvl="1">
              <a:defRPr/>
            </a:pPr>
            <a:r>
              <a:rPr lang="en-US" altLang="en-US" sz="1400" dirty="0" smtClean="0"/>
              <a:t>Heavily </a:t>
            </a:r>
            <a:r>
              <a:rPr lang="en-US" altLang="en-US" sz="1400" dirty="0" smtClean="0"/>
              <a:t>employed at the platoon and squad level for VHF, UHF, and </a:t>
            </a:r>
            <a:r>
              <a:rPr lang="en-US" altLang="en-US" sz="1400" dirty="0" err="1" smtClean="0"/>
              <a:t>SatCom</a:t>
            </a:r>
            <a:endParaRPr lang="en-US" altLang="en-US" sz="1400" dirty="0" smtClean="0"/>
          </a:p>
          <a:p>
            <a:pPr lvl="1">
              <a:defRPr/>
            </a:pPr>
            <a:r>
              <a:rPr lang="en-US" altLang="en-US" sz="1400" dirty="0" smtClean="0"/>
              <a:t>Recommended use for intra-squad communications </a:t>
            </a:r>
          </a:p>
          <a:p>
            <a:pPr lvl="1">
              <a:defRPr/>
            </a:pPr>
            <a:endParaRPr lang="en-US" altLang="en-US" sz="1200" b="1" dirty="0" smtClean="0"/>
          </a:p>
          <a:p>
            <a:pPr>
              <a:defRPr/>
            </a:pPr>
            <a:r>
              <a:rPr lang="en-US" altLang="en-US" sz="1800" b="1" dirty="0" smtClean="0"/>
              <a:t>VRC-110</a:t>
            </a:r>
          </a:p>
          <a:p>
            <a:pPr lvl="1">
              <a:defRPr/>
            </a:pPr>
            <a:r>
              <a:rPr lang="en-US" altLang="en-US" sz="1400" dirty="0" smtClean="0"/>
              <a:t>Same capability in a (dual) vehicle mounted, amplified package</a:t>
            </a:r>
          </a:p>
          <a:p>
            <a:pPr marL="0" indent="0">
              <a:buFont typeface="Franklin Gothic Medium" pitchFamily="34" charset="0"/>
              <a:buNone/>
              <a:defRPr/>
            </a:pPr>
            <a:endParaRPr lang="en-US" altLang="en-US" dirty="0" smtClean="0"/>
          </a:p>
        </p:txBody>
      </p:sp>
      <p:graphicFrame>
        <p:nvGraphicFramePr>
          <p:cNvPr id="15" name="Table 14"/>
          <p:cNvGraphicFramePr>
            <a:graphicFrameLocks noGrp="1"/>
          </p:cNvGraphicFramePr>
          <p:nvPr>
            <p:extLst>
              <p:ext uri="{D42A27DB-BD31-4B8C-83A1-F6EECF244321}">
                <p14:modId xmlns:p14="http://schemas.microsoft.com/office/powerpoint/2010/main" val="914498368"/>
              </p:ext>
            </p:extLst>
          </p:nvPr>
        </p:nvGraphicFramePr>
        <p:xfrm>
          <a:off x="787400" y="1581150"/>
          <a:ext cx="7596188" cy="831850"/>
        </p:xfrm>
        <a:graphic>
          <a:graphicData uri="http://schemas.openxmlformats.org/drawingml/2006/table">
            <a:tbl>
              <a:tblPr/>
              <a:tblGrid>
                <a:gridCol w="1055688"/>
                <a:gridCol w="1055687"/>
                <a:gridCol w="1055688"/>
                <a:gridCol w="2738437"/>
                <a:gridCol w="803275"/>
                <a:gridCol w="887413"/>
              </a:tblGrid>
              <a:tr h="1677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Radio/Spec</a:t>
                      </a:r>
                      <a:endParaRPr kumimoji="0" lang="en-US"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RT</a:t>
                      </a:r>
                      <a:endPar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endParaRP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Freq Range</a:t>
                      </a:r>
                      <a:endPar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endParaRP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Op Mode</a:t>
                      </a:r>
                      <a:endPar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endParaRP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Pwr Out</a:t>
                      </a:r>
                      <a:endPar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endParaRP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Pl Range</a:t>
                      </a:r>
                      <a:endPar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endParaRP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2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PRC-152</a:t>
                      </a:r>
                      <a:endPar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endParaRP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RT-1916</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30-512 MHz</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VHF, UHF LOS, DED SATCOM, DAMA</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5W</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5-8KM</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2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VRC-110</a:t>
                      </a:r>
                      <a:endPar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endParaRP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2x RT-1916</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30-512 MHz</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VHF, UHF LOS, DED SATCOM, DAMA</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ourier New" pitchFamily="49" charset="0"/>
                          <a:ea typeface="Times New Roman" pitchFamily="18" charset="0"/>
                          <a:cs typeface="Courier New" pitchFamily="49" charset="0"/>
                        </a:rPr>
                        <a:t>20-50W</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20-50KM</a:t>
                      </a:r>
                    </a:p>
                  </a:txBody>
                  <a:tcPr marL="65120" marR="651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03941256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381000" y="152400"/>
            <a:ext cx="8534400" cy="1074738"/>
          </a:xfrm>
        </p:spPr>
        <p:txBody>
          <a:bodyPr/>
          <a:lstStyle/>
          <a:p>
            <a:pPr>
              <a:defRPr/>
            </a:pPr>
            <a:r>
              <a:rPr lang="en-US" altLang="en-US" dirty="0" smtClean="0"/>
              <a:t>PRC-150: Multiband Radio </a:t>
            </a:r>
          </a:p>
        </p:txBody>
      </p:sp>
      <p:sp>
        <p:nvSpPr>
          <p:cNvPr id="997379" name="Rectangle 3"/>
          <p:cNvSpPr>
            <a:spLocks noGrp="1" noChangeArrowheads="1"/>
          </p:cNvSpPr>
          <p:nvPr>
            <p:ph type="body" idx="1"/>
          </p:nvPr>
        </p:nvSpPr>
        <p:spPr/>
        <p:txBody>
          <a:bodyPr/>
          <a:lstStyle/>
          <a:p>
            <a:pPr>
              <a:spcBef>
                <a:spcPct val="0"/>
              </a:spcBef>
              <a:defRPr/>
            </a:pPr>
            <a:r>
              <a:rPr lang="en-US" sz="2400" dirty="0" smtClean="0"/>
              <a:t>Radio that is capable of operating in more than one frequency band. </a:t>
            </a:r>
            <a:r>
              <a:rPr lang="en-US" sz="2400" dirty="0" err="1" smtClean="0"/>
              <a:t>i.e</a:t>
            </a:r>
            <a:r>
              <a:rPr lang="en-US" sz="2400" dirty="0"/>
              <a:t> </a:t>
            </a:r>
            <a:r>
              <a:rPr lang="en-US" sz="2400" dirty="0" smtClean="0"/>
              <a:t>VHF, HF.</a:t>
            </a:r>
            <a:endParaRPr lang="en-US" sz="2400" dirty="0" smtClean="0">
              <a:effectLst>
                <a:outerShdw blurRad="38100" dist="38100" dir="2700000" algn="tl">
                  <a:srgbClr val="FFFFFF"/>
                </a:outerShdw>
              </a:effectLst>
            </a:endParaRPr>
          </a:p>
          <a:p>
            <a:pPr>
              <a:defRPr/>
            </a:pPr>
            <a:endParaRPr lang="en-US" sz="2400" dirty="0" smtClean="0"/>
          </a:p>
        </p:txBody>
      </p:sp>
      <p:sp>
        <p:nvSpPr>
          <p:cNvPr id="30724" name="Slide Number Placeholder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spcBef>
                <a:spcPct val="0"/>
              </a:spcBef>
              <a:buClrTx/>
              <a:buFontTx/>
              <a:buNone/>
            </a:pPr>
            <a:r>
              <a:rPr lang="en-US" altLang="en-US" sz="1200" dirty="0" smtClean="0"/>
              <a:t>B280385XQ </a:t>
            </a:r>
            <a:fld id="{A60773E0-6C30-4A46-B94B-E7E907E39AF9}" type="slidenum">
              <a:rPr lang="en-US" altLang="en-US" sz="1200" smtClean="0"/>
              <a:pPr>
                <a:spcBef>
                  <a:spcPct val="0"/>
                </a:spcBef>
                <a:buClrTx/>
                <a:buFontTx/>
                <a:buNone/>
              </a:pPr>
              <a:t>19</a:t>
            </a:fld>
            <a:endParaRPr lang="en-US" altLang="en-US" sz="1200" dirty="0" smtClean="0"/>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670" y="3346815"/>
            <a:ext cx="4030662"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AN_PRC_150_Ap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7425" y="2286000"/>
            <a:ext cx="4041775"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252489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Directions</a:t>
            </a:r>
            <a:endParaRPr lang="en-US" dirty="0"/>
          </a:p>
        </p:txBody>
      </p:sp>
      <p:sp>
        <p:nvSpPr>
          <p:cNvPr id="3" name="Content Placeholder 2"/>
          <p:cNvSpPr>
            <a:spLocks noGrp="1"/>
          </p:cNvSpPr>
          <p:nvPr>
            <p:ph idx="1"/>
          </p:nvPr>
        </p:nvSpPr>
        <p:spPr>
          <a:xfrm>
            <a:off x="685800" y="1447800"/>
            <a:ext cx="7772400" cy="4114800"/>
          </a:xfrm>
        </p:spPr>
        <p:txBody>
          <a:bodyPr/>
          <a:lstStyle/>
          <a:p>
            <a:r>
              <a:rPr lang="en-US" dirty="0" smtClean="0"/>
              <a:t>This is a weighted evaluation</a:t>
            </a:r>
          </a:p>
          <a:p>
            <a:r>
              <a:rPr lang="en-US" dirty="0" smtClean="0"/>
              <a:t>Do NOT use any reference material</a:t>
            </a:r>
          </a:p>
          <a:p>
            <a:r>
              <a:rPr lang="en-US" dirty="0" smtClean="0"/>
              <a:t>Do NOT talk to other students</a:t>
            </a:r>
          </a:p>
          <a:p>
            <a:r>
              <a:rPr lang="en-US" dirty="0" smtClean="0"/>
              <a:t>Number two pencils only</a:t>
            </a:r>
          </a:p>
          <a:p>
            <a:r>
              <a:rPr lang="en-US" dirty="0" smtClean="0"/>
              <a:t>You may not leave the classroom</a:t>
            </a:r>
          </a:p>
          <a:p>
            <a:r>
              <a:rPr lang="en-US" dirty="0" smtClean="0"/>
              <a:t>There are 10 multiple choice questions</a:t>
            </a:r>
          </a:p>
          <a:p>
            <a:r>
              <a:rPr lang="en-US" dirty="0" smtClean="0"/>
              <a:t>You will have 10 minutes</a:t>
            </a:r>
          </a:p>
          <a:p>
            <a:r>
              <a:rPr lang="en-US" dirty="0" smtClean="0"/>
              <a:t>Standby…</a:t>
            </a:r>
          </a:p>
        </p:txBody>
      </p:sp>
    </p:spTree>
    <p:extLst>
      <p:ext uri="{BB962C8B-B14F-4D97-AF65-F5344CB8AC3E}">
        <p14:creationId xmlns:p14="http://schemas.microsoft.com/office/powerpoint/2010/main" val="2979731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381000" y="152400"/>
            <a:ext cx="8118475" cy="1074738"/>
          </a:xfrm>
        </p:spPr>
        <p:txBody>
          <a:bodyPr/>
          <a:lstStyle/>
          <a:p>
            <a:pPr>
              <a:defRPr/>
            </a:pPr>
            <a:r>
              <a:rPr lang="en-US" altLang="en-US" smtClean="0"/>
              <a:t>High Frequency (HF)</a:t>
            </a:r>
          </a:p>
        </p:txBody>
      </p:sp>
      <p:sp>
        <p:nvSpPr>
          <p:cNvPr id="23555" name="Rectangle 3"/>
          <p:cNvSpPr>
            <a:spLocks noGrp="1" noChangeArrowheads="1"/>
          </p:cNvSpPr>
          <p:nvPr>
            <p:ph type="body" idx="1"/>
          </p:nvPr>
        </p:nvSpPr>
        <p:spPr/>
        <p:txBody>
          <a:bodyPr/>
          <a:lstStyle/>
          <a:p>
            <a:r>
              <a:rPr lang="en-US" altLang="en-US" dirty="0" smtClean="0"/>
              <a:t>Long haul communications</a:t>
            </a:r>
          </a:p>
          <a:p>
            <a:pPr lvl="1"/>
            <a:r>
              <a:rPr lang="en-US" altLang="en-US" dirty="0" smtClean="0"/>
              <a:t>Lower HF frequencies can communicate over a greater distance</a:t>
            </a:r>
          </a:p>
          <a:p>
            <a:r>
              <a:rPr lang="en-US" altLang="en-US" dirty="0" smtClean="0"/>
              <a:t>Frequency Range: </a:t>
            </a:r>
            <a:r>
              <a:rPr lang="en-US" altLang="en-US" dirty="0" smtClean="0"/>
              <a:t>1.6 </a:t>
            </a:r>
            <a:r>
              <a:rPr lang="en-US" altLang="en-US" dirty="0" smtClean="0"/>
              <a:t>- 29.99 MHz</a:t>
            </a:r>
          </a:p>
          <a:p>
            <a:endParaRPr lang="en-US" altLang="en-US" dirty="0" smtClean="0"/>
          </a:p>
          <a:p>
            <a:endParaRPr lang="en-US" altLang="en-US" dirty="0" smtClean="0"/>
          </a:p>
        </p:txBody>
      </p:sp>
      <p:sp>
        <p:nvSpPr>
          <p:cNvPr id="23556" name="Slide Number Placeholder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spcBef>
                <a:spcPct val="0"/>
              </a:spcBef>
              <a:buClrTx/>
              <a:buFontTx/>
              <a:buNone/>
            </a:pPr>
            <a:r>
              <a:rPr lang="en-US" altLang="en-US" sz="1200" dirty="0" smtClean="0"/>
              <a:t>B180231XQ </a:t>
            </a:r>
            <a:fld id="{D412566C-4511-4231-883D-7D892FCC08A2}" type="slidenum">
              <a:rPr lang="en-US" altLang="en-US" sz="1200" smtClean="0"/>
              <a:pPr>
                <a:spcBef>
                  <a:spcPct val="0"/>
                </a:spcBef>
                <a:buClrTx/>
                <a:buFontTx/>
                <a:buNone/>
              </a:pPr>
              <a:t>20</a:t>
            </a:fld>
            <a:endParaRPr lang="en-US" altLang="en-US" sz="1200" dirty="0" smtClean="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006575"/>
            <a:ext cx="4030662"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87330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spcBef>
                <a:spcPct val="0"/>
              </a:spcBef>
              <a:buClrTx/>
              <a:buFontTx/>
              <a:buNone/>
            </a:pPr>
            <a:r>
              <a:rPr lang="en-US" altLang="en-US" sz="1200" dirty="0" smtClean="0"/>
              <a:t>B180231XQ  </a:t>
            </a:r>
            <a:fld id="{BA7E575E-DF23-4C6E-9878-1582A51A24FB}" type="slidenum">
              <a:rPr lang="en-US" altLang="en-US" sz="1200" smtClean="0"/>
              <a:pPr>
                <a:spcBef>
                  <a:spcPct val="0"/>
                </a:spcBef>
                <a:buClrTx/>
                <a:buFontTx/>
                <a:buNone/>
              </a:pPr>
              <a:t>21</a:t>
            </a:fld>
            <a:endParaRPr lang="en-US" altLang="en-US" sz="1200" dirty="0" smtClean="0"/>
          </a:p>
        </p:txBody>
      </p:sp>
      <p:sp>
        <p:nvSpPr>
          <p:cNvPr id="8" name="Title 4"/>
          <p:cNvSpPr txBox="1">
            <a:spLocks/>
          </p:cNvSpPr>
          <p:nvPr/>
        </p:nvSpPr>
        <p:spPr bwMode="auto">
          <a:xfrm>
            <a:off x="1143000" y="284163"/>
            <a:ext cx="109728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lgn="l" rtl="0" eaLnBrk="0" fontAlgn="base" hangingPunct="0">
              <a:spcBef>
                <a:spcPct val="0"/>
              </a:spcBef>
              <a:spcAft>
                <a:spcPct val="0"/>
              </a:spcAft>
              <a:buClr>
                <a:schemeClr val="tx2"/>
              </a:buClr>
              <a:buFont typeface="Arial Black" panose="020B0A04020102020204" pitchFamily="34" charset="0"/>
              <a:defRPr sz="3600">
                <a:solidFill>
                  <a:srgbClr val="030829"/>
                </a:solidFill>
                <a:effectLst>
                  <a:outerShdw blurRad="38100" dist="38100" dir="2700000" algn="tl">
                    <a:srgbClr val="000000">
                      <a:alpha val="43137"/>
                    </a:srgbClr>
                  </a:outerShdw>
                </a:effectLst>
                <a:latin typeface="Impact" pitchFamily="34" charset="0"/>
                <a:ea typeface="+mj-ea"/>
                <a:cs typeface="+mj-cs"/>
              </a:defRPr>
            </a:lvl1pPr>
            <a:lvl2pPr algn="l" rtl="0" eaLnBrk="0" fontAlgn="base" hangingPunct="0">
              <a:spcBef>
                <a:spcPct val="0"/>
              </a:spcBef>
              <a:spcAft>
                <a:spcPct val="0"/>
              </a:spcAft>
              <a:buClr>
                <a:schemeClr val="tx2"/>
              </a:buClr>
              <a:buFont typeface="Arial Black" panose="020B0A04020102020204" pitchFamily="34" charset="0"/>
              <a:defRPr sz="3600">
                <a:solidFill>
                  <a:srgbClr val="030829"/>
                </a:solidFill>
                <a:latin typeface="Impact" pitchFamily="34" charset="0"/>
              </a:defRPr>
            </a:lvl2pPr>
            <a:lvl3pPr algn="l" rtl="0" eaLnBrk="0" fontAlgn="base" hangingPunct="0">
              <a:spcBef>
                <a:spcPct val="0"/>
              </a:spcBef>
              <a:spcAft>
                <a:spcPct val="0"/>
              </a:spcAft>
              <a:buClr>
                <a:schemeClr val="tx2"/>
              </a:buClr>
              <a:buFont typeface="Arial Black" panose="020B0A04020102020204" pitchFamily="34" charset="0"/>
              <a:defRPr sz="3600">
                <a:solidFill>
                  <a:srgbClr val="030829"/>
                </a:solidFill>
                <a:latin typeface="Impact" pitchFamily="34" charset="0"/>
              </a:defRPr>
            </a:lvl3pPr>
            <a:lvl4pPr algn="l" rtl="0" eaLnBrk="0" fontAlgn="base" hangingPunct="0">
              <a:spcBef>
                <a:spcPct val="0"/>
              </a:spcBef>
              <a:spcAft>
                <a:spcPct val="0"/>
              </a:spcAft>
              <a:buClr>
                <a:schemeClr val="tx2"/>
              </a:buClr>
              <a:buFont typeface="Arial Black" panose="020B0A04020102020204" pitchFamily="34" charset="0"/>
              <a:defRPr sz="3600">
                <a:solidFill>
                  <a:srgbClr val="030829"/>
                </a:solidFill>
                <a:latin typeface="Impact" pitchFamily="34" charset="0"/>
              </a:defRPr>
            </a:lvl4pPr>
            <a:lvl5pPr algn="l" rtl="0" eaLnBrk="0" fontAlgn="base" hangingPunct="0">
              <a:spcBef>
                <a:spcPct val="0"/>
              </a:spcBef>
              <a:spcAft>
                <a:spcPct val="0"/>
              </a:spcAft>
              <a:buClr>
                <a:schemeClr val="tx2"/>
              </a:buClr>
              <a:buFont typeface="Arial Black" panose="020B0A04020102020204" pitchFamily="34" charset="0"/>
              <a:defRPr sz="3600">
                <a:solidFill>
                  <a:srgbClr val="030829"/>
                </a:solidFill>
                <a:latin typeface="Impact" pitchFamily="34" charset="0"/>
              </a:defRPr>
            </a:lvl5pPr>
            <a:lvl6pPr marL="457200" algn="l" rtl="0" eaLnBrk="1" fontAlgn="base" hangingPunct="1">
              <a:spcBef>
                <a:spcPct val="0"/>
              </a:spcBef>
              <a:spcAft>
                <a:spcPct val="0"/>
              </a:spcAft>
              <a:buClr>
                <a:schemeClr val="tx2"/>
              </a:buClr>
              <a:buFont typeface="Arial Black" pitchFamily="34" charset="0"/>
              <a:defRPr sz="3400">
                <a:solidFill>
                  <a:srgbClr val="030829"/>
                </a:solidFill>
                <a:latin typeface="Arial Black" pitchFamily="34" charset="0"/>
              </a:defRPr>
            </a:lvl6pPr>
            <a:lvl7pPr marL="914400" algn="l" rtl="0" eaLnBrk="1" fontAlgn="base" hangingPunct="1">
              <a:spcBef>
                <a:spcPct val="0"/>
              </a:spcBef>
              <a:spcAft>
                <a:spcPct val="0"/>
              </a:spcAft>
              <a:buClr>
                <a:schemeClr val="tx2"/>
              </a:buClr>
              <a:buFont typeface="Arial Black" pitchFamily="34" charset="0"/>
              <a:defRPr sz="3400">
                <a:solidFill>
                  <a:srgbClr val="030829"/>
                </a:solidFill>
                <a:latin typeface="Arial Black" pitchFamily="34" charset="0"/>
              </a:defRPr>
            </a:lvl7pPr>
            <a:lvl8pPr marL="1371600" algn="l" rtl="0" eaLnBrk="1" fontAlgn="base" hangingPunct="1">
              <a:spcBef>
                <a:spcPct val="0"/>
              </a:spcBef>
              <a:spcAft>
                <a:spcPct val="0"/>
              </a:spcAft>
              <a:buClr>
                <a:schemeClr val="tx2"/>
              </a:buClr>
              <a:buFont typeface="Arial Black" pitchFamily="34" charset="0"/>
              <a:defRPr sz="3400">
                <a:solidFill>
                  <a:srgbClr val="030829"/>
                </a:solidFill>
                <a:latin typeface="Arial Black" pitchFamily="34" charset="0"/>
              </a:defRPr>
            </a:lvl8pPr>
            <a:lvl9pPr marL="1828800" algn="l" rtl="0" eaLnBrk="1" fontAlgn="base" hangingPunct="1">
              <a:spcBef>
                <a:spcPct val="0"/>
              </a:spcBef>
              <a:spcAft>
                <a:spcPct val="0"/>
              </a:spcAft>
              <a:buClr>
                <a:schemeClr val="tx2"/>
              </a:buClr>
              <a:buFont typeface="Arial Black" pitchFamily="34" charset="0"/>
              <a:defRPr sz="3400">
                <a:solidFill>
                  <a:srgbClr val="030829"/>
                </a:solidFill>
                <a:latin typeface="Arial Black" pitchFamily="34" charset="0"/>
              </a:defRPr>
            </a:lvl9pPr>
          </a:lstStyle>
          <a:p>
            <a:pPr>
              <a:defRPr/>
            </a:pPr>
            <a:r>
              <a:rPr lang="en-US" kern="0" dirty="0" smtClean="0"/>
              <a:t>RT-1694 (AN/PRC-150)</a:t>
            </a:r>
          </a:p>
        </p:txBody>
      </p:sp>
      <p:sp>
        <p:nvSpPr>
          <p:cNvPr id="9" name="Content Placeholder 8"/>
          <p:cNvSpPr txBox="1">
            <a:spLocks/>
          </p:cNvSpPr>
          <p:nvPr/>
        </p:nvSpPr>
        <p:spPr bwMode="auto">
          <a:xfrm>
            <a:off x="609600" y="2189163"/>
            <a:ext cx="4040188" cy="39512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lvl1pPr marL="342900" indent="-342900" algn="l" rtl="0" eaLnBrk="0" fontAlgn="base" hangingPunct="0">
              <a:spcBef>
                <a:spcPct val="20000"/>
              </a:spcBef>
              <a:spcAft>
                <a:spcPct val="0"/>
              </a:spcAft>
              <a:buClr>
                <a:srgbClr val="890015"/>
              </a:buClr>
              <a:buFont typeface="Franklin Gothic Medium" panose="020B0603020102020204" pitchFamily="34" charset="0"/>
              <a:buChar char="•"/>
              <a:defRPr sz="3300">
                <a:solidFill>
                  <a:srgbClr val="030829"/>
                </a:solidFill>
                <a:latin typeface="+mn-lt"/>
                <a:ea typeface="+mn-ea"/>
                <a:cs typeface="+mn-cs"/>
              </a:defRPr>
            </a:lvl1pPr>
            <a:lvl2pPr marL="742950" indent="-285750" algn="l" rtl="0" eaLnBrk="0" fontAlgn="base" hangingPunct="0">
              <a:spcBef>
                <a:spcPct val="20000"/>
              </a:spcBef>
              <a:spcAft>
                <a:spcPct val="0"/>
              </a:spcAft>
              <a:buClr>
                <a:srgbClr val="890015"/>
              </a:buClr>
              <a:buFont typeface="Wingdings" panose="05000000000000000000" pitchFamily="2" charset="2"/>
              <a:buChar char="n"/>
              <a:defRPr sz="3000">
                <a:solidFill>
                  <a:srgbClr val="030829"/>
                </a:solidFill>
                <a:latin typeface="+mn-lt"/>
              </a:defRPr>
            </a:lvl2pPr>
            <a:lvl3pPr marL="1143000" indent="-228600" algn="l" rtl="0" eaLnBrk="0" fontAlgn="base" hangingPunct="0">
              <a:spcBef>
                <a:spcPct val="20000"/>
              </a:spcBef>
              <a:spcAft>
                <a:spcPct val="0"/>
              </a:spcAft>
              <a:buClr>
                <a:srgbClr val="890015"/>
              </a:buClr>
              <a:buFont typeface="Trebuchet MS" panose="020B0603020202020204" pitchFamily="34" charset="0"/>
              <a:buChar char="●"/>
              <a:defRPr sz="2800">
                <a:solidFill>
                  <a:srgbClr val="030829"/>
                </a:solidFill>
                <a:latin typeface="+mn-lt"/>
              </a:defRPr>
            </a:lvl3pPr>
            <a:lvl4pPr marL="1600200" indent="-228600" algn="l" rtl="0" eaLnBrk="0" fontAlgn="base" hangingPunct="0">
              <a:spcBef>
                <a:spcPct val="20000"/>
              </a:spcBef>
              <a:spcAft>
                <a:spcPct val="0"/>
              </a:spcAft>
              <a:buClr>
                <a:srgbClr val="890015"/>
              </a:buClr>
              <a:buFont typeface="Wingdings" panose="05000000000000000000" pitchFamily="2" charset="2"/>
              <a:buChar char="w"/>
              <a:defRPr sz="2400">
                <a:solidFill>
                  <a:srgbClr val="030829"/>
                </a:solidFill>
                <a:latin typeface="+mn-lt"/>
              </a:defRPr>
            </a:lvl4pPr>
            <a:lvl5pPr marL="2057400" indent="-228600" algn="l" rtl="0" eaLnBrk="0" fontAlgn="base" hangingPunct="0">
              <a:spcBef>
                <a:spcPct val="20000"/>
              </a:spcBef>
              <a:spcAft>
                <a:spcPct val="0"/>
              </a:spcAft>
              <a:buClr>
                <a:srgbClr val="890015"/>
              </a:buClr>
              <a:buFont typeface="Trebuchet MS" panose="020B0603020202020204" pitchFamily="34" charset="0"/>
              <a:buChar char="—"/>
              <a:defRPr sz="2200">
                <a:solidFill>
                  <a:srgbClr val="030829"/>
                </a:solidFill>
                <a:latin typeface="+mn-lt"/>
              </a:defRPr>
            </a:lvl5pPr>
            <a:lvl6pPr marL="2514600" indent="-228600" algn="l" rtl="0" eaLnBrk="1" fontAlgn="base" hangingPunct="1">
              <a:spcBef>
                <a:spcPct val="20000"/>
              </a:spcBef>
              <a:spcAft>
                <a:spcPct val="0"/>
              </a:spcAft>
              <a:buClr>
                <a:srgbClr val="890015"/>
              </a:buClr>
              <a:buFont typeface="Trebuchet MS" pitchFamily="34" charset="0"/>
              <a:buChar char="—"/>
              <a:defRPr>
                <a:solidFill>
                  <a:schemeClr val="tx1"/>
                </a:solidFill>
                <a:latin typeface="+mn-lt"/>
              </a:defRPr>
            </a:lvl6pPr>
            <a:lvl7pPr marL="2971800" indent="-228600" algn="l" rtl="0" eaLnBrk="1" fontAlgn="base" hangingPunct="1">
              <a:spcBef>
                <a:spcPct val="20000"/>
              </a:spcBef>
              <a:spcAft>
                <a:spcPct val="0"/>
              </a:spcAft>
              <a:buClr>
                <a:srgbClr val="890015"/>
              </a:buClr>
              <a:buFont typeface="Trebuchet MS" pitchFamily="34" charset="0"/>
              <a:buChar char="—"/>
              <a:defRPr>
                <a:solidFill>
                  <a:schemeClr val="tx1"/>
                </a:solidFill>
                <a:latin typeface="+mn-lt"/>
              </a:defRPr>
            </a:lvl7pPr>
            <a:lvl8pPr marL="3429000" indent="-228600" algn="l" rtl="0" eaLnBrk="1" fontAlgn="base" hangingPunct="1">
              <a:spcBef>
                <a:spcPct val="20000"/>
              </a:spcBef>
              <a:spcAft>
                <a:spcPct val="0"/>
              </a:spcAft>
              <a:buClr>
                <a:srgbClr val="890015"/>
              </a:buClr>
              <a:buFont typeface="Trebuchet MS" pitchFamily="34" charset="0"/>
              <a:buChar char="—"/>
              <a:defRPr>
                <a:solidFill>
                  <a:schemeClr val="tx1"/>
                </a:solidFill>
                <a:latin typeface="+mn-lt"/>
              </a:defRPr>
            </a:lvl8pPr>
            <a:lvl9pPr marL="3886200" indent="-228600" algn="l" rtl="0" eaLnBrk="1" fontAlgn="base" hangingPunct="1">
              <a:spcBef>
                <a:spcPct val="20000"/>
              </a:spcBef>
              <a:spcAft>
                <a:spcPct val="0"/>
              </a:spcAft>
              <a:buClr>
                <a:srgbClr val="890015"/>
              </a:buClr>
              <a:buFont typeface="Trebuchet MS" pitchFamily="34" charset="0"/>
              <a:buChar char="—"/>
              <a:defRPr>
                <a:solidFill>
                  <a:schemeClr val="tx1"/>
                </a:solidFill>
                <a:latin typeface="+mn-lt"/>
              </a:defRPr>
            </a:lvl9pPr>
          </a:lstStyle>
          <a:p>
            <a:pPr>
              <a:defRPr/>
            </a:pPr>
            <a:r>
              <a:rPr lang="en-US" sz="1800" kern="0" dirty="0" smtClean="0"/>
              <a:t>Typically employed at the team and company level to extend voice/data communication beyond Line of Site</a:t>
            </a:r>
          </a:p>
          <a:p>
            <a:pPr lvl="1">
              <a:defRPr/>
            </a:pPr>
            <a:r>
              <a:rPr lang="en-US" sz="1600" kern="0" dirty="0" smtClean="0">
                <a:cs typeface="Arial" panose="020B0604020202020204" pitchFamily="34" charset="0"/>
              </a:rPr>
              <a:t>Capable of talking thousands  of Km’s when utilizing sky wave transmission (other factors apply)</a:t>
            </a:r>
          </a:p>
          <a:p>
            <a:pPr marL="457200" lvl="1" indent="0">
              <a:buFont typeface="Wingdings" panose="05000000000000000000" pitchFamily="2" charset="2"/>
              <a:buNone/>
              <a:defRPr/>
            </a:pPr>
            <a:endParaRPr lang="en-US" sz="1600" kern="0" dirty="0" smtClean="0">
              <a:cs typeface="Arial" panose="020B0604020202020204" pitchFamily="34" charset="0"/>
            </a:endParaRPr>
          </a:p>
          <a:p>
            <a:pPr>
              <a:defRPr/>
            </a:pPr>
            <a:r>
              <a:rPr lang="en-US" sz="1800" kern="0" dirty="0" smtClean="0"/>
              <a:t>Requires x2 BA-5590 (or equivalent) for power</a:t>
            </a:r>
          </a:p>
          <a:p>
            <a:pPr marL="0" indent="0">
              <a:buFont typeface="Franklin Gothic Medium" panose="020B0603020102020204" pitchFamily="34" charset="0"/>
              <a:buNone/>
              <a:defRPr/>
            </a:pPr>
            <a:endParaRPr lang="en-US" sz="1800" kern="0" dirty="0" smtClean="0"/>
          </a:p>
          <a:p>
            <a:pPr>
              <a:defRPr/>
            </a:pPr>
            <a:r>
              <a:rPr lang="en-US" sz="1800" kern="0" dirty="0" smtClean="0"/>
              <a:t>Typically construct field expedient antennas for long distance transmissions.</a:t>
            </a:r>
          </a:p>
        </p:txBody>
      </p:sp>
      <p:graphicFrame>
        <p:nvGraphicFramePr>
          <p:cNvPr id="10" name="Content Placeholder 11"/>
          <p:cNvGraphicFramePr>
            <a:graphicFrameLocks/>
          </p:cNvGraphicFramePr>
          <p:nvPr/>
        </p:nvGraphicFramePr>
        <p:xfrm>
          <a:off x="519113" y="1295400"/>
          <a:ext cx="8424863" cy="838200"/>
        </p:xfrm>
        <a:graphic>
          <a:graphicData uri="http://schemas.openxmlformats.org/drawingml/2006/table">
            <a:tbl>
              <a:tblPr/>
              <a:tblGrid>
                <a:gridCol w="1097214"/>
                <a:gridCol w="820978"/>
                <a:gridCol w="1465530"/>
                <a:gridCol w="1741766"/>
                <a:gridCol w="1373451"/>
                <a:gridCol w="1925924"/>
              </a:tblGrid>
              <a:tr h="320040">
                <a:tc>
                  <a:txBody>
                    <a:bodyPr/>
                    <a:lstStyle/>
                    <a:p>
                      <a:pPr marL="0" marR="0" algn="ctr">
                        <a:spcBef>
                          <a:spcPts val="0"/>
                        </a:spcBef>
                        <a:spcAft>
                          <a:spcPts val="0"/>
                        </a:spcAft>
                      </a:pPr>
                      <a:r>
                        <a:rPr lang="en-US" sz="1200" b="1" dirty="0">
                          <a:latin typeface="Courier New"/>
                          <a:ea typeface="Times New Roman"/>
                          <a:cs typeface="Times New Roman"/>
                        </a:rPr>
                        <a:t>Radio/Spec</a:t>
                      </a: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Courier New"/>
                          <a:ea typeface="Times New Roman"/>
                          <a:cs typeface="Times New Roman"/>
                        </a:rPr>
                        <a:t>RT</a:t>
                      </a: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Courier New"/>
                          <a:ea typeface="Times New Roman"/>
                          <a:cs typeface="Times New Roman"/>
                        </a:rPr>
                        <a:t>Freq Range</a:t>
                      </a: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Courier New"/>
                          <a:ea typeface="Times New Roman"/>
                          <a:cs typeface="Times New Roman"/>
                        </a:rPr>
                        <a:t>Modulation Types</a:t>
                      </a: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Courier New"/>
                          <a:ea typeface="Times New Roman"/>
                          <a:cs typeface="Times New Roman"/>
                        </a:rPr>
                        <a:t>Power Output</a:t>
                      </a: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latin typeface="Courier New"/>
                          <a:ea typeface="Times New Roman"/>
                          <a:cs typeface="Times New Roman"/>
                        </a:rPr>
                        <a:t>Planning Ranges(HF)</a:t>
                      </a: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160">
                <a:tc>
                  <a:txBody>
                    <a:bodyPr/>
                    <a:lstStyle/>
                    <a:p>
                      <a:pPr marL="0" marR="0" algn="ctr">
                        <a:spcBef>
                          <a:spcPts val="0"/>
                        </a:spcBef>
                        <a:spcAft>
                          <a:spcPts val="0"/>
                        </a:spcAft>
                      </a:pPr>
                      <a:r>
                        <a:rPr lang="en-US" sz="1200">
                          <a:latin typeface="Courier New"/>
                          <a:ea typeface="Times New Roman"/>
                          <a:cs typeface="Times New Roman"/>
                        </a:rPr>
                        <a:t>PRC-150</a:t>
                      </a: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Courier New"/>
                          <a:ea typeface="Times New Roman"/>
                          <a:cs typeface="Times New Roman"/>
                        </a:rPr>
                        <a:t>RT-1694</a:t>
                      </a: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Courier New"/>
                          <a:ea typeface="Times New Roman"/>
                          <a:cs typeface="Times New Roman"/>
                        </a:rPr>
                        <a:t>1.6-60 </a:t>
                      </a:r>
                      <a:r>
                        <a:rPr lang="en-US" sz="1200" dirty="0">
                          <a:latin typeface="Courier New"/>
                          <a:ea typeface="Times New Roman"/>
                          <a:cs typeface="Times New Roman"/>
                        </a:rPr>
                        <a:t>MHz</a:t>
                      </a: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err="1" smtClean="0">
                          <a:latin typeface="Courier New"/>
                          <a:ea typeface="Times New Roman"/>
                          <a:cs typeface="Times New Roman"/>
                        </a:rPr>
                        <a:t>USB,LSB,CW,AM,FM</a:t>
                      </a:r>
                      <a:endParaRPr lang="en-US" sz="1200" dirty="0">
                        <a:latin typeface="Courier New"/>
                        <a:ea typeface="Times New Roman"/>
                        <a:cs typeface="Times New Roman"/>
                      </a:endParaRP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Courier New"/>
                          <a:ea typeface="Times New Roman"/>
                          <a:cs typeface="Times New Roman"/>
                        </a:rPr>
                        <a:t>1, 5, 20W-HF</a:t>
                      </a:r>
                      <a:endParaRPr lang="en-US" sz="1200" dirty="0">
                        <a:latin typeface="Courier New"/>
                        <a:ea typeface="Times New Roman"/>
                        <a:cs typeface="Times New Roman"/>
                      </a:endParaRPr>
                    </a:p>
                    <a:p>
                      <a:pPr marL="0" marR="0" algn="ctr">
                        <a:spcBef>
                          <a:spcPts val="0"/>
                        </a:spcBef>
                        <a:spcAft>
                          <a:spcPts val="0"/>
                        </a:spcAft>
                      </a:pPr>
                      <a:r>
                        <a:rPr lang="en-US" sz="1200" dirty="0" smtClean="0">
                          <a:latin typeface="Courier New"/>
                          <a:ea typeface="Times New Roman"/>
                          <a:cs typeface="Times New Roman"/>
                        </a:rPr>
                        <a:t>1,</a:t>
                      </a:r>
                      <a:r>
                        <a:rPr lang="en-US" sz="1200" baseline="0" dirty="0" smtClean="0">
                          <a:latin typeface="Courier New"/>
                          <a:ea typeface="Times New Roman"/>
                          <a:cs typeface="Times New Roman"/>
                        </a:rPr>
                        <a:t> 5, </a:t>
                      </a:r>
                      <a:r>
                        <a:rPr lang="en-US" sz="1200" dirty="0" smtClean="0">
                          <a:latin typeface="Courier New"/>
                          <a:ea typeface="Times New Roman"/>
                          <a:cs typeface="Times New Roman"/>
                        </a:rPr>
                        <a:t>10W-VHF</a:t>
                      </a:r>
                      <a:endParaRPr lang="en-US" sz="1200" dirty="0">
                        <a:latin typeface="Courier New"/>
                        <a:ea typeface="Times New Roman"/>
                        <a:cs typeface="Times New Roman"/>
                      </a:endParaRP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Courier New"/>
                          <a:ea typeface="Times New Roman"/>
                          <a:cs typeface="Times New Roman"/>
                        </a:rPr>
                        <a:t>15 km</a:t>
                      </a:r>
                      <a:endParaRPr lang="en-US" sz="1200" dirty="0">
                        <a:latin typeface="Courier New"/>
                        <a:ea typeface="Times New Roman"/>
                        <a:cs typeface="Times New Roman"/>
                      </a:endParaRPr>
                    </a:p>
                    <a:p>
                      <a:pPr marL="0" marR="0" algn="ctr">
                        <a:spcBef>
                          <a:spcPts val="0"/>
                        </a:spcBef>
                        <a:spcAft>
                          <a:spcPts val="0"/>
                        </a:spcAft>
                      </a:pPr>
                      <a:r>
                        <a:rPr lang="en-US" sz="1200" dirty="0" smtClean="0">
                          <a:latin typeface="Courier New"/>
                          <a:ea typeface="Times New Roman"/>
                          <a:cs typeface="Times New Roman"/>
                        </a:rPr>
                        <a:t>Ground Wave</a:t>
                      </a:r>
                      <a:endParaRPr lang="en-US" sz="1200" dirty="0">
                        <a:latin typeface="Courier New"/>
                        <a:ea typeface="Times New Roman"/>
                        <a:cs typeface="Times New Roman"/>
                      </a:endParaRPr>
                    </a:p>
                  </a:txBody>
                  <a:tcPr marL="42174" marR="42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1772" name="Picture 3" descr="AN_PRC_150_Ap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7425" y="2286000"/>
            <a:ext cx="4041775"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7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4888" y="4745038"/>
            <a:ext cx="4030662"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01926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a:t>Decision Forcing Exercise</a:t>
            </a:r>
            <a:endParaRPr lang="en-US" dirty="0"/>
          </a:p>
        </p:txBody>
      </p:sp>
      <p:sp>
        <p:nvSpPr>
          <p:cNvPr id="6" name="Text Placeholder 5"/>
          <p:cNvSpPr>
            <a:spLocks noGrp="1"/>
          </p:cNvSpPr>
          <p:nvPr>
            <p:ph type="body" idx="1"/>
          </p:nvPr>
        </p:nvSpPr>
        <p:spPr/>
        <p:txBody>
          <a:bodyPr/>
          <a:lstStyle/>
          <a:p>
            <a:pPr lvl="0">
              <a:spcBef>
                <a:spcPct val="0"/>
              </a:spcBef>
              <a:spcAft>
                <a:spcPts val="800"/>
              </a:spcAft>
            </a:pPr>
            <a:r>
              <a:rPr lang="en-US" altLang="en-US" u="sng" dirty="0">
                <a:latin typeface="Goudy Old Style" panose="02020502050305020303" pitchFamily="18" charset="0"/>
              </a:rPr>
              <a:t>Task Organization</a:t>
            </a:r>
            <a:endParaRPr lang="en-US" altLang="en-US" u="sng" dirty="0">
              <a:latin typeface="Goudy Old Style" panose="02020502050305020303" pitchFamily="18" charset="0"/>
            </a:endParaRPr>
          </a:p>
        </p:txBody>
      </p:sp>
      <p:sp>
        <p:nvSpPr>
          <p:cNvPr id="4" name="Content Placeholder 3"/>
          <p:cNvSpPr>
            <a:spLocks noGrp="1"/>
          </p:cNvSpPr>
          <p:nvPr>
            <p:ph sz="half" idx="2"/>
          </p:nvPr>
        </p:nvSpPr>
        <p:spPr/>
        <p:txBody>
          <a:bodyPr/>
          <a:lstStyle/>
          <a:p>
            <a:pPr marL="0" lvl="0" indent="0">
              <a:spcBef>
                <a:spcPct val="0"/>
              </a:spcBef>
              <a:spcAft>
                <a:spcPts val="800"/>
              </a:spcAft>
              <a:buNone/>
            </a:pPr>
            <a:r>
              <a:rPr lang="en-US" altLang="en-US" sz="1400" b="1" u="sng" dirty="0">
                <a:latin typeface="Goudy Old Style" panose="02020502050305020303" pitchFamily="18" charset="0"/>
              </a:rPr>
              <a:t>Task Organization</a:t>
            </a:r>
          </a:p>
          <a:p>
            <a:pPr marL="0" lvl="0" indent="0">
              <a:spcBef>
                <a:spcPct val="0"/>
              </a:spcBef>
              <a:spcAft>
                <a:spcPts val="800"/>
              </a:spcAft>
              <a:buNone/>
            </a:pPr>
            <a:r>
              <a:rPr lang="en-US" altLang="en-US" sz="1000" dirty="0">
                <a:latin typeface="Goudy Old Style" panose="02020502050305020303" pitchFamily="18" charset="0"/>
              </a:rPr>
              <a:t>  -</a:t>
            </a:r>
            <a:r>
              <a:rPr lang="en-US" altLang="en-US" sz="1000" dirty="0" err="1">
                <a:latin typeface="Goudy Old Style" panose="02020502050305020303" pitchFamily="18" charset="0"/>
              </a:rPr>
              <a:t>1stBn</a:t>
            </a:r>
            <a:r>
              <a:rPr lang="en-US" altLang="en-US" sz="1000" dirty="0">
                <a:latin typeface="Goudy Old Style" panose="02020502050305020303" pitchFamily="18" charset="0"/>
              </a:rPr>
              <a:t>, 5th Mar</a:t>
            </a:r>
          </a:p>
          <a:p>
            <a:pPr marL="0" lvl="0" indent="0">
              <a:spcBef>
                <a:spcPct val="0"/>
              </a:spcBef>
              <a:spcAft>
                <a:spcPts val="800"/>
              </a:spcAft>
              <a:buNone/>
            </a:pPr>
            <a:r>
              <a:rPr lang="pl-PL" altLang="en-US" sz="1000" dirty="0">
                <a:latin typeface="Goudy Old Style" panose="02020502050305020303" pitchFamily="18" charset="0"/>
              </a:rPr>
              <a:t>    -C Co</a:t>
            </a:r>
          </a:p>
          <a:p>
            <a:pPr marL="0" lvl="0" indent="0">
              <a:spcBef>
                <a:spcPct val="0"/>
              </a:spcBef>
              <a:spcAft>
                <a:spcPts val="800"/>
              </a:spcAft>
              <a:buNone/>
            </a:pPr>
            <a:r>
              <a:rPr lang="pl-PL" altLang="en-US" sz="1000" dirty="0">
                <a:latin typeface="Goudy Old Style" panose="02020502050305020303" pitchFamily="18" charset="0"/>
              </a:rPr>
              <a:t>       -1st Platoon</a:t>
            </a:r>
          </a:p>
          <a:p>
            <a:pPr marL="0" lvl="0" indent="0">
              <a:spcBef>
                <a:spcPct val="0"/>
              </a:spcBef>
              <a:spcAft>
                <a:spcPts val="800"/>
              </a:spcAft>
              <a:buNone/>
            </a:pPr>
            <a:r>
              <a:rPr lang="pl-PL" altLang="en-US" sz="1000" dirty="0">
                <a:latin typeface="Goudy Old Style" panose="02020502050305020303" pitchFamily="18" charset="0"/>
              </a:rPr>
              <a:t>       -2nd Platoon</a:t>
            </a:r>
          </a:p>
          <a:p>
            <a:pPr marL="0" lvl="0" indent="0">
              <a:spcBef>
                <a:spcPct val="0"/>
              </a:spcBef>
              <a:spcAft>
                <a:spcPts val="800"/>
              </a:spcAft>
              <a:buNone/>
            </a:pPr>
            <a:r>
              <a:rPr lang="pl-PL" altLang="en-US" sz="1000" dirty="0">
                <a:latin typeface="Goudy Old Style" panose="02020502050305020303" pitchFamily="18" charset="0"/>
              </a:rPr>
              <a:t>      -3rd Platoon			</a:t>
            </a:r>
          </a:p>
          <a:p>
            <a:pPr marL="0" lvl="0" indent="0">
              <a:spcBef>
                <a:spcPct val="0"/>
              </a:spcBef>
              <a:spcAft>
                <a:spcPts val="800"/>
              </a:spcAft>
              <a:buNone/>
            </a:pPr>
            <a:r>
              <a:rPr lang="pl-PL" altLang="en-US" sz="1000" dirty="0">
                <a:latin typeface="Goudy Old Style" panose="02020502050305020303" pitchFamily="18" charset="0"/>
              </a:rPr>
              <a:t>       -FAC</a:t>
            </a:r>
          </a:p>
          <a:p>
            <a:pPr marL="0" lvl="0" indent="0">
              <a:spcBef>
                <a:spcPct val="0"/>
              </a:spcBef>
              <a:spcAft>
                <a:spcPts val="800"/>
              </a:spcAft>
              <a:buNone/>
            </a:pPr>
            <a:r>
              <a:rPr lang="pl-PL" altLang="en-US" sz="1000" dirty="0">
                <a:latin typeface="Goudy Old Style" panose="02020502050305020303" pitchFamily="18" charset="0"/>
              </a:rPr>
              <a:t>       -81mm FO    					                                        </a:t>
            </a:r>
          </a:p>
          <a:p>
            <a:pPr marL="0" lvl="0" indent="0">
              <a:spcBef>
                <a:spcPct val="0"/>
              </a:spcBef>
              <a:spcAft>
                <a:spcPts val="800"/>
              </a:spcAft>
              <a:buNone/>
            </a:pPr>
            <a:r>
              <a:rPr lang="pl-PL" altLang="en-US" sz="1000" dirty="0">
                <a:latin typeface="Goudy Old Style" panose="02020502050305020303" pitchFamily="18" charset="0"/>
              </a:rPr>
              <a:t>      -CAAT Plt</a:t>
            </a:r>
            <a:r>
              <a:rPr lang="pl-PL" altLang="en-US" sz="1000" dirty="0">
                <a:latin typeface="Calibri" panose="020F0502020204030204" pitchFamily="34" charset="0"/>
              </a:rPr>
              <a:t> (DS)</a:t>
            </a:r>
            <a:r>
              <a:rPr lang="pl-PL" altLang="en-US" sz="1000" dirty="0">
                <a:latin typeface="Goudy Old Style" panose="02020502050305020303" pitchFamily="18" charset="0"/>
              </a:rPr>
              <a:t> </a:t>
            </a:r>
          </a:p>
          <a:p>
            <a:pPr marL="0" lvl="0" indent="0">
              <a:spcBef>
                <a:spcPct val="0"/>
              </a:spcBef>
              <a:spcAft>
                <a:spcPts val="800"/>
              </a:spcAft>
              <a:buNone/>
            </a:pPr>
            <a:r>
              <a:rPr lang="pl-PL" altLang="en-US" sz="1000" dirty="0">
                <a:latin typeface="Goudy Old Style" panose="02020502050305020303" pitchFamily="18" charset="0"/>
              </a:rPr>
              <a:t>      -SSP Plt (DS)     </a:t>
            </a:r>
          </a:p>
          <a:p>
            <a:pPr marL="0" lvl="0" indent="0">
              <a:spcBef>
                <a:spcPct val="0"/>
              </a:spcBef>
              <a:spcAft>
                <a:spcPts val="800"/>
              </a:spcAft>
              <a:buNone/>
            </a:pPr>
            <a:r>
              <a:rPr lang="pl-PL" altLang="en-US" sz="1000" dirty="0">
                <a:latin typeface="Goudy Old Style" panose="02020502050305020303" pitchFamily="18" charset="0"/>
              </a:rPr>
              <a:t>      -81s Plt (DS)</a:t>
            </a:r>
          </a:p>
          <a:p>
            <a:pPr marL="0" lvl="0" indent="0">
              <a:spcBef>
                <a:spcPct val="0"/>
              </a:spcBef>
              <a:spcAft>
                <a:spcPts val="800"/>
              </a:spcAft>
              <a:buNone/>
            </a:pPr>
            <a:r>
              <a:rPr lang="pl-PL" altLang="en-US" sz="1000" dirty="0">
                <a:latin typeface="Goudy Old Style" panose="02020502050305020303" pitchFamily="18" charset="0"/>
              </a:rPr>
              <a:t>-</a:t>
            </a:r>
            <a:r>
              <a:rPr lang="pl-PL" altLang="en-US" sz="1000" dirty="0" smtClean="0">
                <a:latin typeface="Goudy Old Style" panose="02020502050305020303" pitchFamily="18" charset="0"/>
              </a:rPr>
              <a:t>MAG-39</a:t>
            </a:r>
            <a:endParaRPr lang="nl-NL" altLang="en-US" sz="1400" b="1" dirty="0">
              <a:latin typeface="Goudy Old Style" panose="02020502050305020303" pitchFamily="18" charset="0"/>
            </a:endParaRPr>
          </a:p>
        </p:txBody>
      </p:sp>
      <p:sp>
        <p:nvSpPr>
          <p:cNvPr id="7" name="Text Placeholder 6"/>
          <p:cNvSpPr>
            <a:spLocks noGrp="1"/>
          </p:cNvSpPr>
          <p:nvPr>
            <p:ph type="body" sz="quarter" idx="3"/>
          </p:nvPr>
        </p:nvSpPr>
        <p:spPr/>
        <p:txBody>
          <a:bodyPr/>
          <a:lstStyle/>
          <a:p>
            <a:pPr lvl="0"/>
            <a:r>
              <a:rPr lang="en-US" altLang="en-US" u="sng" dirty="0">
                <a:latin typeface="Goudy Old Style" panose="02020502050305020303" pitchFamily="18" charset="0"/>
              </a:rPr>
              <a:t>Tactical </a:t>
            </a:r>
            <a:r>
              <a:rPr lang="en-US" altLang="en-US" u="sng" dirty="0" smtClean="0">
                <a:latin typeface="Goudy Old Style" panose="02020502050305020303" pitchFamily="18" charset="0"/>
              </a:rPr>
              <a:t>Situation</a:t>
            </a:r>
            <a:endParaRPr lang="en-US" altLang="en-US" u="sng" dirty="0">
              <a:latin typeface="Goudy Old Style" panose="02020502050305020303" pitchFamily="18" charset="0"/>
            </a:endParaRPr>
          </a:p>
        </p:txBody>
      </p:sp>
      <p:sp>
        <p:nvSpPr>
          <p:cNvPr id="8" name="Content Placeholder 7"/>
          <p:cNvSpPr>
            <a:spLocks noGrp="1"/>
          </p:cNvSpPr>
          <p:nvPr>
            <p:ph sz="quarter" idx="4"/>
          </p:nvPr>
        </p:nvSpPr>
        <p:spPr>
          <a:xfrm>
            <a:off x="2819401" y="2174875"/>
            <a:ext cx="5867400" cy="3951288"/>
          </a:xfrm>
        </p:spPr>
        <p:txBody>
          <a:bodyPr/>
          <a:lstStyle/>
          <a:p>
            <a:pPr marL="0" lvl="0" indent="0">
              <a:spcBef>
                <a:spcPct val="0"/>
              </a:spcBef>
              <a:spcAft>
                <a:spcPts val="800"/>
              </a:spcAft>
              <a:buNone/>
            </a:pPr>
            <a:r>
              <a:rPr lang="en-US" altLang="en-US" sz="1600" u="sng" dirty="0" smtClean="0">
                <a:latin typeface="Goudy Old Style" panose="02020502050305020303" pitchFamily="18" charset="0"/>
              </a:rPr>
              <a:t>FRIENDLY </a:t>
            </a:r>
            <a:r>
              <a:rPr lang="en-US" altLang="en-US" sz="1600" u="sng" dirty="0">
                <a:latin typeface="Goudy Old Style" panose="02020502050305020303" pitchFamily="18" charset="0"/>
              </a:rPr>
              <a:t>SITUATION:</a:t>
            </a:r>
            <a:r>
              <a:rPr lang="en-US" altLang="en-US" sz="1600" dirty="0">
                <a:latin typeface="Goudy Old Style" panose="02020502050305020303" pitchFamily="18" charset="0"/>
              </a:rPr>
              <a:t> You were recently promoted to Company XO.  You are the executive officer for Charlie Company, 1st Battalion, 5th Marines.  Your Company is currently prepared to conduct Operation Hoplite Fury.  Your Company’s subordinate units are currently in their respective assembly areas conducting local security patrols.  MAG-39 is providing air support.</a:t>
            </a:r>
          </a:p>
          <a:p>
            <a:pPr marL="0" lvl="0" indent="0">
              <a:spcBef>
                <a:spcPct val="0"/>
              </a:spcBef>
              <a:spcAft>
                <a:spcPts val="800"/>
              </a:spcAft>
              <a:buNone/>
            </a:pPr>
            <a:endParaRPr lang="en-US" altLang="en-US" sz="1600" dirty="0">
              <a:latin typeface="Goudy Old Style" panose="02020502050305020303" pitchFamily="18" charset="0"/>
            </a:endParaRPr>
          </a:p>
          <a:p>
            <a:pPr marL="0" lvl="0" indent="0">
              <a:spcBef>
                <a:spcPct val="0"/>
              </a:spcBef>
              <a:spcAft>
                <a:spcPts val="800"/>
              </a:spcAft>
              <a:buNone/>
            </a:pPr>
            <a:r>
              <a:rPr lang="en-US" altLang="en-US" sz="1600" u="sng" dirty="0">
                <a:latin typeface="Goudy Old Style" panose="02020502050305020303" pitchFamily="18" charset="0"/>
              </a:rPr>
              <a:t>ENEMY SITUATION:</a:t>
            </a:r>
            <a:r>
              <a:rPr lang="en-US" altLang="en-US" sz="1600" dirty="0">
                <a:latin typeface="Goudy Old Style" panose="02020502050305020303" pitchFamily="18" charset="0"/>
              </a:rPr>
              <a:t> The enemy consists of an Infantry Company and a Light Armor Platoon supported by an Artillery Battery.  They are currently in defensive positions.</a:t>
            </a:r>
          </a:p>
          <a:p>
            <a:pPr marL="0" lvl="0" indent="0">
              <a:spcBef>
                <a:spcPct val="0"/>
              </a:spcBef>
              <a:spcAft>
                <a:spcPts val="800"/>
              </a:spcAft>
              <a:buNone/>
            </a:pPr>
            <a:endParaRPr lang="en-US" altLang="en-US" sz="1600" dirty="0">
              <a:latin typeface="Goudy Old Style" panose="02020502050305020303" pitchFamily="18" charset="0"/>
            </a:endParaRPr>
          </a:p>
          <a:p>
            <a:pPr marL="0" lvl="0" indent="0">
              <a:spcBef>
                <a:spcPct val="0"/>
              </a:spcBef>
              <a:spcAft>
                <a:spcPts val="800"/>
              </a:spcAft>
              <a:buNone/>
            </a:pPr>
            <a:r>
              <a:rPr lang="en-US" altLang="en-US" sz="1600" u="sng" dirty="0">
                <a:latin typeface="Goudy Old Style" panose="02020502050305020303" pitchFamily="18" charset="0"/>
              </a:rPr>
              <a:t>HIGHER MISSION:</a:t>
            </a:r>
            <a:r>
              <a:rPr lang="en-US" altLang="en-US" sz="1600" dirty="0">
                <a:latin typeface="Goudy Old Style" panose="02020502050305020303" pitchFamily="18" charset="0"/>
              </a:rPr>
              <a:t>  O/O, 1st Battalion, 5th Marines clears in zone in order to set conditions for 5</a:t>
            </a:r>
            <a:r>
              <a:rPr lang="en-US" altLang="en-US" sz="1600" baseline="30000" dirty="0">
                <a:latin typeface="Goudy Old Style" panose="02020502050305020303" pitchFamily="18" charset="0"/>
              </a:rPr>
              <a:t>th</a:t>
            </a:r>
            <a:r>
              <a:rPr lang="en-US" altLang="en-US" sz="1600" dirty="0">
                <a:latin typeface="Goudy Old Style" panose="02020502050305020303" pitchFamily="18" charset="0"/>
              </a:rPr>
              <a:t> Marines’ advance.</a:t>
            </a:r>
          </a:p>
          <a:p>
            <a:pPr marL="0" lvl="0" indent="0">
              <a:spcBef>
                <a:spcPct val="0"/>
              </a:spcBef>
              <a:spcAft>
                <a:spcPts val="800"/>
              </a:spcAft>
              <a:buNone/>
            </a:pPr>
            <a:endParaRPr lang="en-US" altLang="en-US" sz="1600" dirty="0">
              <a:latin typeface="Goudy Old Style" panose="02020502050305020303" pitchFamily="18" charset="0"/>
            </a:endParaRPr>
          </a:p>
          <a:p>
            <a:pPr marL="0" lvl="0" indent="0">
              <a:spcBef>
                <a:spcPct val="0"/>
              </a:spcBef>
              <a:spcAft>
                <a:spcPts val="800"/>
              </a:spcAft>
              <a:buNone/>
            </a:pPr>
            <a:r>
              <a:rPr lang="en-US" altLang="en-US" sz="1600" u="sng" dirty="0">
                <a:latin typeface="Goudy Old Style" panose="02020502050305020303" pitchFamily="18" charset="0"/>
              </a:rPr>
              <a:t>MISSION:</a:t>
            </a:r>
            <a:r>
              <a:rPr lang="en-US" altLang="en-US" sz="1600" dirty="0">
                <a:latin typeface="Goudy Old Style" panose="02020502050305020303" pitchFamily="18" charset="0"/>
              </a:rPr>
              <a:t> NLT 1500, Charlie Company clears BN </a:t>
            </a:r>
            <a:r>
              <a:rPr lang="en-US" altLang="en-US" sz="1600" dirty="0" err="1">
                <a:latin typeface="Goudy Old Style" panose="02020502050305020303" pitchFamily="18" charset="0"/>
              </a:rPr>
              <a:t>OBJ</a:t>
            </a:r>
            <a:r>
              <a:rPr lang="en-US" altLang="en-US" sz="1600" dirty="0">
                <a:latin typeface="Goudy Old Style" panose="02020502050305020303" pitchFamily="18" charset="0"/>
              </a:rPr>
              <a:t> A in order to allow advance of 1st Battalion, 5th Marines.</a:t>
            </a:r>
            <a:endParaRPr lang="en-US" altLang="en-US" sz="1600" dirty="0">
              <a:latin typeface="Arial" panose="020B0604020202020204" pitchFamily="34" charset="0"/>
            </a:endParaRPr>
          </a:p>
          <a:p>
            <a:endParaRPr lang="en-US" sz="1600" dirty="0"/>
          </a:p>
        </p:txBody>
      </p:sp>
    </p:spTree>
    <p:extLst>
      <p:ext uri="{BB962C8B-B14F-4D97-AF65-F5344CB8AC3E}">
        <p14:creationId xmlns:p14="http://schemas.microsoft.com/office/powerpoint/2010/main" val="1570964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smtClean="0"/>
              <a:t>Decision Forcing Exercise</a:t>
            </a:r>
          </a:p>
        </p:txBody>
      </p:sp>
      <p:sp>
        <p:nvSpPr>
          <p:cNvPr id="4099" name="Content Placeholder 2"/>
          <p:cNvSpPr>
            <a:spLocks noGrp="1"/>
          </p:cNvSpPr>
          <p:nvPr>
            <p:ph idx="1"/>
          </p:nvPr>
        </p:nvSpPr>
        <p:spPr>
          <a:xfrm>
            <a:off x="685800" y="1524000"/>
            <a:ext cx="8153400" cy="4114800"/>
          </a:xfrm>
        </p:spPr>
        <p:txBody>
          <a:bodyPr/>
          <a:lstStyle/>
          <a:p>
            <a:r>
              <a:rPr lang="en-US" sz="1600" b="1" u="sng" dirty="0" smtClean="0"/>
              <a:t>Use </a:t>
            </a:r>
            <a:r>
              <a:rPr lang="en-US" sz="1600" b="1" u="sng" dirty="0" err="1" smtClean="0"/>
              <a:t>Comm</a:t>
            </a:r>
            <a:r>
              <a:rPr lang="en-US" sz="1600" b="1" u="sng" dirty="0" smtClean="0"/>
              <a:t> Equip 1/2 (P.14-15;23-26) and </a:t>
            </a:r>
            <a:r>
              <a:rPr lang="en-US" sz="1600" b="1" u="sng" dirty="0" err="1" smtClean="0"/>
              <a:t>Comm</a:t>
            </a:r>
            <a:r>
              <a:rPr lang="en-US" sz="1600" b="1" u="sng" dirty="0" smtClean="0"/>
              <a:t> Equipment </a:t>
            </a:r>
            <a:r>
              <a:rPr lang="en-US" sz="1600" b="1" u="sng" dirty="0" err="1" smtClean="0"/>
              <a:t>Prac</a:t>
            </a:r>
            <a:r>
              <a:rPr lang="en-US" sz="1600" b="1" u="sng" dirty="0" smtClean="0"/>
              <a:t> App I/II (p.7;16-17;28)</a:t>
            </a:r>
            <a:endParaRPr lang="en-US" sz="1600" dirty="0" smtClean="0"/>
          </a:p>
          <a:p>
            <a:pPr marL="0" indent="0">
              <a:buNone/>
            </a:pPr>
            <a:r>
              <a:rPr lang="en-US" sz="1600" dirty="0" smtClean="0"/>
              <a:t>1. Given </a:t>
            </a:r>
            <a:r>
              <a:rPr lang="en-US" sz="1600" dirty="0"/>
              <a:t>the Tactical Situation and Task Organization, what radio nets would you establish and why?  What units need to be on which nets?  Include air nets and </a:t>
            </a:r>
            <a:r>
              <a:rPr lang="en-US" sz="1600" dirty="0" err="1"/>
              <a:t>higher’s</a:t>
            </a:r>
            <a:r>
              <a:rPr lang="en-US" sz="1600" dirty="0"/>
              <a:t> nets that you wouldn’t be responsible for establishing.  Keep your subordinate units’ likely missions and capabilities in mind.  You are not confined to the </a:t>
            </a:r>
            <a:r>
              <a:rPr lang="en-US" sz="1600" dirty="0" smtClean="0"/>
              <a:t>matrix</a:t>
            </a:r>
            <a:endParaRPr lang="en-US" sz="1600" dirty="0"/>
          </a:p>
        </p:txBody>
      </p:sp>
      <p:graphicFrame>
        <p:nvGraphicFramePr>
          <p:cNvPr id="2" name="Table 1"/>
          <p:cNvGraphicFramePr>
            <a:graphicFrameLocks noGrp="1"/>
          </p:cNvGraphicFramePr>
          <p:nvPr>
            <p:extLst>
              <p:ext uri="{D42A27DB-BD31-4B8C-83A1-F6EECF244321}">
                <p14:modId xmlns:p14="http://schemas.microsoft.com/office/powerpoint/2010/main" val="3398006950"/>
              </p:ext>
            </p:extLst>
          </p:nvPr>
        </p:nvGraphicFramePr>
        <p:xfrm>
          <a:off x="152400" y="3429000"/>
          <a:ext cx="8686801" cy="2263140"/>
        </p:xfrm>
        <a:graphic>
          <a:graphicData uri="http://schemas.openxmlformats.org/drawingml/2006/table">
            <a:tbl>
              <a:tblPr firstRow="1" firstCol="1" bandRow="1">
                <a:tableStyleId>{5C22544A-7EE6-4342-B048-85BDC9FD1C3A}</a:tableStyleId>
              </a:tblPr>
              <a:tblGrid>
                <a:gridCol w="2194480"/>
                <a:gridCol w="2164107"/>
                <a:gridCol w="2164107"/>
                <a:gridCol w="2164107"/>
              </a:tblGrid>
              <a:tr h="220980">
                <a:tc>
                  <a:txBody>
                    <a:bodyPr/>
                    <a:lstStyle/>
                    <a:p>
                      <a:pPr marL="0" marR="0">
                        <a:spcBef>
                          <a:spcPts val="0"/>
                        </a:spcBef>
                        <a:spcAft>
                          <a:spcPts val="0"/>
                        </a:spcAft>
                      </a:pPr>
                      <a:r>
                        <a:rPr lang="en-US" sz="1800" dirty="0">
                          <a:solidFill>
                            <a:schemeClr val="tx1"/>
                          </a:solidFill>
                          <a:effectLst/>
                        </a:rPr>
                        <a:t>Net</a:t>
                      </a:r>
                      <a:endParaRPr lang="en-US" sz="18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800">
                          <a:solidFill>
                            <a:schemeClr val="tx1"/>
                          </a:solidFill>
                          <a:effectLst/>
                        </a:rPr>
                        <a:t>Spectrum</a:t>
                      </a:r>
                      <a:endParaRPr lang="en-US"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800" dirty="0">
                          <a:solidFill>
                            <a:schemeClr val="tx1"/>
                          </a:solidFill>
                          <a:effectLst/>
                        </a:rPr>
                        <a:t>Units on net</a:t>
                      </a:r>
                      <a:endParaRPr lang="en-US" sz="18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800" dirty="0">
                          <a:solidFill>
                            <a:schemeClr val="tx1"/>
                          </a:solidFill>
                          <a:effectLst/>
                        </a:rPr>
                        <a:t>Reason</a:t>
                      </a:r>
                      <a:endParaRPr lang="en-US" sz="18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2940">
                <a:tc>
                  <a:txBody>
                    <a:bodyPr/>
                    <a:lstStyle/>
                    <a:p>
                      <a:pPr marL="0" marR="0">
                        <a:spcBef>
                          <a:spcPts val="0"/>
                        </a:spcBef>
                        <a:spcAft>
                          <a:spcPts val="0"/>
                        </a:spcAft>
                      </a:pPr>
                      <a:r>
                        <a:rPr lang="en-US" sz="1600" dirty="0">
                          <a:solidFill>
                            <a:schemeClr val="tx1"/>
                          </a:solidFill>
                          <a:effectLst/>
                        </a:rPr>
                        <a:t>BN TAC 1</a:t>
                      </a:r>
                      <a:endParaRPr lang="en-US" sz="16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600" dirty="0">
                          <a:solidFill>
                            <a:schemeClr val="tx1"/>
                          </a:solidFill>
                          <a:effectLst/>
                        </a:rPr>
                        <a:t>VHF FH</a:t>
                      </a:r>
                      <a:endParaRPr lang="en-US" sz="16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600" dirty="0">
                          <a:solidFill>
                            <a:schemeClr val="tx1"/>
                          </a:solidFill>
                          <a:effectLst/>
                        </a:rPr>
                        <a:t>BN </a:t>
                      </a:r>
                      <a:r>
                        <a:rPr lang="en-US" sz="1600" dirty="0" err="1">
                          <a:solidFill>
                            <a:schemeClr val="tx1"/>
                          </a:solidFill>
                          <a:effectLst/>
                        </a:rPr>
                        <a:t>COC</a:t>
                      </a:r>
                      <a:r>
                        <a:rPr lang="en-US" sz="1600" dirty="0">
                          <a:solidFill>
                            <a:schemeClr val="tx1"/>
                          </a:solidFill>
                          <a:effectLst/>
                        </a:rPr>
                        <a:t>, all companies, all DS </a:t>
                      </a:r>
                      <a:r>
                        <a:rPr lang="en-US" sz="1600" dirty="0" err="1">
                          <a:solidFill>
                            <a:schemeClr val="tx1"/>
                          </a:solidFill>
                          <a:effectLst/>
                        </a:rPr>
                        <a:t>plts</a:t>
                      </a:r>
                      <a:endParaRPr lang="en-US" sz="16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600" dirty="0">
                          <a:solidFill>
                            <a:schemeClr val="tx1"/>
                          </a:solidFill>
                          <a:effectLst/>
                        </a:rPr>
                        <a:t>To allow BN CO to </a:t>
                      </a:r>
                      <a:r>
                        <a:rPr lang="en-US" sz="1600" dirty="0" err="1">
                          <a:solidFill>
                            <a:schemeClr val="tx1"/>
                          </a:solidFill>
                          <a:effectLst/>
                        </a:rPr>
                        <a:t>C2</a:t>
                      </a:r>
                      <a:r>
                        <a:rPr lang="en-US" sz="1600" dirty="0">
                          <a:solidFill>
                            <a:schemeClr val="tx1"/>
                          </a:solidFill>
                          <a:effectLst/>
                        </a:rPr>
                        <a:t> his </a:t>
                      </a:r>
                      <a:r>
                        <a:rPr lang="en-US" sz="1600" dirty="0" err="1">
                          <a:solidFill>
                            <a:schemeClr val="tx1"/>
                          </a:solidFill>
                          <a:effectLst/>
                        </a:rPr>
                        <a:t>subord</a:t>
                      </a:r>
                      <a:r>
                        <a:rPr lang="en-US" sz="1600" dirty="0">
                          <a:solidFill>
                            <a:schemeClr val="tx1"/>
                          </a:solidFill>
                          <a:effectLst/>
                        </a:rPr>
                        <a:t>. units</a:t>
                      </a:r>
                      <a:endParaRPr lang="en-US" sz="16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0980">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0980">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0980">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0980">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0980">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0980">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smtClean="0"/>
              <a:t>Decision Forcing Exercise</a:t>
            </a:r>
          </a:p>
        </p:txBody>
      </p:sp>
      <p:sp>
        <p:nvSpPr>
          <p:cNvPr id="4099" name="Content Placeholder 2"/>
          <p:cNvSpPr>
            <a:spLocks noGrp="1"/>
          </p:cNvSpPr>
          <p:nvPr>
            <p:ph idx="1"/>
          </p:nvPr>
        </p:nvSpPr>
        <p:spPr>
          <a:xfrm>
            <a:off x="685800" y="1524000"/>
            <a:ext cx="8153400" cy="4114800"/>
          </a:xfrm>
        </p:spPr>
        <p:txBody>
          <a:bodyPr/>
          <a:lstStyle/>
          <a:p>
            <a:r>
              <a:rPr lang="en-US" sz="1600" b="1" u="sng" dirty="0" smtClean="0"/>
              <a:t>Use </a:t>
            </a:r>
            <a:r>
              <a:rPr lang="en-US" sz="1600" b="1" u="sng" dirty="0" err="1" smtClean="0"/>
              <a:t>Comm</a:t>
            </a:r>
            <a:r>
              <a:rPr lang="en-US" sz="1600" b="1" u="sng" dirty="0" smtClean="0"/>
              <a:t> Equip 1/2 (P.14-15;23-26) and </a:t>
            </a:r>
            <a:r>
              <a:rPr lang="en-US" sz="1600" b="1" u="sng" dirty="0" err="1" smtClean="0"/>
              <a:t>Comm</a:t>
            </a:r>
            <a:r>
              <a:rPr lang="en-US" sz="1600" b="1" u="sng" dirty="0" smtClean="0"/>
              <a:t> Equipment </a:t>
            </a:r>
            <a:r>
              <a:rPr lang="en-US" sz="1600" b="1" u="sng" dirty="0" err="1" smtClean="0"/>
              <a:t>Prac</a:t>
            </a:r>
            <a:r>
              <a:rPr lang="en-US" sz="1600" b="1" u="sng" dirty="0" smtClean="0"/>
              <a:t> App I/II (p.7;16-17;28)</a:t>
            </a:r>
            <a:endParaRPr lang="en-US" sz="1600" dirty="0" smtClean="0"/>
          </a:p>
          <a:p>
            <a:pPr marL="0" lvl="0" indent="0">
              <a:buNone/>
            </a:pPr>
            <a:r>
              <a:rPr lang="en-US" sz="1600" dirty="0"/>
              <a:t>2</a:t>
            </a:r>
            <a:r>
              <a:rPr lang="en-US" sz="1600" dirty="0" smtClean="0"/>
              <a:t>. What </a:t>
            </a:r>
            <a:r>
              <a:rPr lang="en-US" sz="1600" dirty="0"/>
              <a:t>equipment will you need to complete your plan?  You must provide gear to all of your units, to include BN </a:t>
            </a:r>
            <a:r>
              <a:rPr lang="en-US" sz="1600" dirty="0" err="1"/>
              <a:t>COCs</a:t>
            </a:r>
            <a:r>
              <a:rPr lang="en-US" sz="1600" dirty="0"/>
              <a:t>, companies, and DS platoons.  Include radios by type, non-SL-3 antennas, and any required auxiliary equipment.  Break allocation down by unit</a:t>
            </a:r>
            <a:r>
              <a:rPr lang="en-US" sz="1600" dirty="0" smtClean="0"/>
              <a:t>. </a:t>
            </a:r>
            <a:r>
              <a:rPr lang="en-US" sz="1600" dirty="0"/>
              <a:t>You are not confined to the matrix.</a:t>
            </a:r>
          </a:p>
        </p:txBody>
      </p:sp>
      <p:graphicFrame>
        <p:nvGraphicFramePr>
          <p:cNvPr id="3" name="Table 2"/>
          <p:cNvGraphicFramePr>
            <a:graphicFrameLocks noGrp="1"/>
          </p:cNvGraphicFramePr>
          <p:nvPr>
            <p:extLst>
              <p:ext uri="{D42A27DB-BD31-4B8C-83A1-F6EECF244321}">
                <p14:modId xmlns:p14="http://schemas.microsoft.com/office/powerpoint/2010/main" val="1565142290"/>
              </p:ext>
            </p:extLst>
          </p:nvPr>
        </p:nvGraphicFramePr>
        <p:xfrm>
          <a:off x="228600" y="3471275"/>
          <a:ext cx="8485920" cy="2843495"/>
        </p:xfrm>
        <a:graphic>
          <a:graphicData uri="http://schemas.openxmlformats.org/drawingml/2006/table">
            <a:tbl>
              <a:tblPr firstRow="1" firstCol="1" bandRow="1">
                <a:tableStyleId>{5C22544A-7EE6-4342-B048-85BDC9FD1C3A}</a:tableStyleId>
              </a:tblPr>
              <a:tblGrid>
                <a:gridCol w="1066800"/>
                <a:gridCol w="762000"/>
                <a:gridCol w="838200"/>
                <a:gridCol w="833628"/>
                <a:gridCol w="830882"/>
                <a:gridCol w="830882"/>
                <a:gridCol w="830882"/>
                <a:gridCol w="830882"/>
                <a:gridCol w="830882"/>
                <a:gridCol w="830882"/>
              </a:tblGrid>
              <a:tr h="338725">
                <a:tc>
                  <a:txBody>
                    <a:bodyPr/>
                    <a:lstStyle/>
                    <a:p>
                      <a:pPr marL="0" marR="0">
                        <a:spcBef>
                          <a:spcPts val="0"/>
                        </a:spcBef>
                        <a:spcAft>
                          <a:spcPts val="0"/>
                        </a:spcAft>
                      </a:pPr>
                      <a:r>
                        <a:rPr lang="en-US" sz="1200" dirty="0">
                          <a:solidFill>
                            <a:schemeClr val="tx1"/>
                          </a:solidFill>
                          <a:effectLst/>
                        </a:rPr>
                        <a:t>Unit/Asset</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VRC110</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MRC148</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r>
                        <a:rPr lang="en-US" sz="1200" dirty="0" smtClean="0">
                          <a:solidFill>
                            <a:schemeClr val="tx1"/>
                          </a:solidFill>
                          <a:effectLst/>
                        </a:rPr>
                        <a:t>PRC-117</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smtClean="0">
                          <a:solidFill>
                            <a:schemeClr val="tx1"/>
                          </a:solidFill>
                          <a:effectLst/>
                        </a:rPr>
                        <a:t>PRC-152</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r>
                        <a:rPr lang="en-US" sz="1200" dirty="0" err="1" smtClean="0">
                          <a:solidFill>
                            <a:schemeClr val="tx1"/>
                          </a:solidFill>
                          <a:effectLst/>
                        </a:rPr>
                        <a:t>DAGR</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r>
                        <a:rPr lang="en-US" sz="1200" dirty="0" err="1" smtClean="0">
                          <a:solidFill>
                            <a:schemeClr val="tx1"/>
                          </a:solidFill>
                          <a:effectLst/>
                        </a:rPr>
                        <a:t>2590’s</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r>
                        <a:rPr lang="en-US" sz="1200" dirty="0" smtClean="0">
                          <a:solidFill>
                            <a:schemeClr val="tx1"/>
                          </a:solidFill>
                          <a:effectLst/>
                        </a:rPr>
                        <a:t>DTD</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0477">
                <a:tc>
                  <a:txBody>
                    <a:bodyPr/>
                    <a:lstStyle/>
                    <a:p>
                      <a:pPr marL="0" marR="0">
                        <a:spcBef>
                          <a:spcPts val="0"/>
                        </a:spcBef>
                        <a:spcAft>
                          <a:spcPts val="0"/>
                        </a:spcAft>
                      </a:pPr>
                      <a:r>
                        <a:rPr lang="en-US" sz="1200" dirty="0" smtClean="0">
                          <a:solidFill>
                            <a:schemeClr val="tx1"/>
                          </a:solidFill>
                          <a:effectLst/>
                          <a:latin typeface="+mn-lt"/>
                          <a:ea typeface="+mn-ea"/>
                        </a:rPr>
                        <a:t>C</a:t>
                      </a:r>
                      <a:r>
                        <a:rPr lang="en-US" sz="1200" baseline="0" dirty="0" smtClean="0">
                          <a:solidFill>
                            <a:schemeClr val="tx1"/>
                          </a:solidFill>
                          <a:effectLst/>
                          <a:latin typeface="+mn-lt"/>
                          <a:ea typeface="+mn-ea"/>
                        </a:rPr>
                        <a:t> CO</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0477">
                <a:tc>
                  <a:txBody>
                    <a:bodyPr/>
                    <a:lstStyle/>
                    <a:p>
                      <a:pPr marL="0" marR="0">
                        <a:spcBef>
                          <a:spcPts val="0"/>
                        </a:spcBef>
                        <a:spcAft>
                          <a:spcPts val="0"/>
                        </a:spcAft>
                      </a:pPr>
                      <a:r>
                        <a:rPr lang="en-US" sz="1200" dirty="0" smtClean="0">
                          <a:solidFill>
                            <a:schemeClr val="tx1"/>
                          </a:solidFill>
                          <a:effectLst/>
                          <a:latin typeface="+mn-lt"/>
                          <a:ea typeface="+mn-ea"/>
                        </a:rPr>
                        <a:t>1st</a:t>
                      </a:r>
                      <a:r>
                        <a:rPr lang="en-US" sz="1200" baseline="0" dirty="0" smtClean="0">
                          <a:solidFill>
                            <a:schemeClr val="tx1"/>
                          </a:solidFill>
                          <a:effectLst/>
                          <a:latin typeface="+mn-lt"/>
                          <a:ea typeface="+mn-ea"/>
                        </a:rPr>
                        <a:t> </a:t>
                      </a:r>
                      <a:r>
                        <a:rPr lang="en-US" sz="1200" baseline="0" dirty="0" err="1" smtClean="0">
                          <a:solidFill>
                            <a:schemeClr val="tx1"/>
                          </a:solidFill>
                          <a:effectLst/>
                          <a:latin typeface="+mn-lt"/>
                          <a:ea typeface="+mn-ea"/>
                        </a:rPr>
                        <a:t>Plt</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0477">
                <a:tc>
                  <a:txBody>
                    <a:bodyPr/>
                    <a:lstStyle/>
                    <a:p>
                      <a:pPr marL="0" marR="0">
                        <a:spcBef>
                          <a:spcPts val="0"/>
                        </a:spcBef>
                        <a:spcAft>
                          <a:spcPts val="0"/>
                        </a:spcAft>
                      </a:pPr>
                      <a:r>
                        <a:rPr lang="en-US" sz="1200" dirty="0" smtClean="0">
                          <a:solidFill>
                            <a:schemeClr val="tx1"/>
                          </a:solidFill>
                          <a:effectLst/>
                          <a:latin typeface="+mn-lt"/>
                          <a:ea typeface="+mn-ea"/>
                        </a:rPr>
                        <a:t>2nd </a:t>
                      </a:r>
                      <a:r>
                        <a:rPr lang="en-US" sz="1200" dirty="0" err="1" smtClean="0">
                          <a:solidFill>
                            <a:schemeClr val="tx1"/>
                          </a:solidFill>
                          <a:effectLst/>
                          <a:latin typeface="+mn-lt"/>
                          <a:ea typeface="+mn-ea"/>
                        </a:rPr>
                        <a:t>Plt</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0477">
                <a:tc>
                  <a:txBody>
                    <a:bodyPr/>
                    <a:lstStyle/>
                    <a:p>
                      <a:pPr marL="0" marR="0">
                        <a:spcBef>
                          <a:spcPts val="0"/>
                        </a:spcBef>
                        <a:spcAft>
                          <a:spcPts val="0"/>
                        </a:spcAft>
                      </a:pPr>
                      <a:r>
                        <a:rPr lang="en-US" sz="1200" dirty="0" smtClean="0">
                          <a:solidFill>
                            <a:schemeClr val="tx1"/>
                          </a:solidFill>
                          <a:effectLst/>
                          <a:latin typeface="+mn-lt"/>
                          <a:ea typeface="+mn-ea"/>
                        </a:rPr>
                        <a:t>3rd</a:t>
                      </a:r>
                      <a:r>
                        <a:rPr lang="en-US" sz="1200" baseline="0" dirty="0" smtClean="0">
                          <a:solidFill>
                            <a:schemeClr val="tx1"/>
                          </a:solidFill>
                          <a:effectLst/>
                          <a:latin typeface="+mn-lt"/>
                          <a:ea typeface="+mn-ea"/>
                        </a:rPr>
                        <a:t> </a:t>
                      </a:r>
                      <a:r>
                        <a:rPr lang="en-US" sz="1200" baseline="0" dirty="0" err="1" smtClean="0">
                          <a:solidFill>
                            <a:schemeClr val="tx1"/>
                          </a:solidFill>
                          <a:effectLst/>
                          <a:latin typeface="+mn-lt"/>
                          <a:ea typeface="+mn-ea"/>
                        </a:rPr>
                        <a:t>Plt</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0954">
                <a:tc>
                  <a:txBody>
                    <a:bodyPr/>
                    <a:lstStyle/>
                    <a:p>
                      <a:pPr marL="0" marR="0">
                        <a:spcBef>
                          <a:spcPts val="0"/>
                        </a:spcBef>
                        <a:spcAft>
                          <a:spcPts val="0"/>
                        </a:spcAft>
                      </a:pPr>
                      <a:r>
                        <a:rPr lang="en-US" sz="1200">
                          <a:solidFill>
                            <a:schemeClr val="tx1"/>
                          </a:solidFill>
                          <a:effectLst/>
                        </a:rPr>
                        <a:t>CAAT PLT</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0954">
                <a:tc>
                  <a:txBody>
                    <a:bodyPr/>
                    <a:lstStyle/>
                    <a:p>
                      <a:pPr marL="0" marR="0">
                        <a:spcBef>
                          <a:spcPts val="0"/>
                        </a:spcBef>
                        <a:spcAft>
                          <a:spcPts val="0"/>
                        </a:spcAft>
                      </a:pPr>
                      <a:r>
                        <a:rPr lang="en-US" sz="1200">
                          <a:solidFill>
                            <a:schemeClr val="tx1"/>
                          </a:solidFill>
                          <a:effectLst/>
                        </a:rPr>
                        <a:t>SSP PLT</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0954">
                <a:tc>
                  <a:txBody>
                    <a:bodyPr/>
                    <a:lstStyle/>
                    <a:p>
                      <a:pPr marL="0" marR="0">
                        <a:spcBef>
                          <a:spcPts val="0"/>
                        </a:spcBef>
                        <a:spcAft>
                          <a:spcPts val="0"/>
                        </a:spcAft>
                      </a:pPr>
                      <a:r>
                        <a:rPr lang="en-US" sz="1200">
                          <a:solidFill>
                            <a:schemeClr val="tx1"/>
                          </a:solidFill>
                          <a:effectLst/>
                        </a:rPr>
                        <a:t>81S PLT</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solidFill>
                            <a:schemeClr val="tx1"/>
                          </a:solidFill>
                          <a:effectLst/>
                        </a:rPr>
                        <a:t> </a:t>
                      </a:r>
                      <a:endParaRPr lang="en-US"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2776809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smtClean="0"/>
              <a:t>Decision Forcing Exercise</a:t>
            </a:r>
          </a:p>
        </p:txBody>
      </p:sp>
      <p:sp>
        <p:nvSpPr>
          <p:cNvPr id="4099" name="Content Placeholder 2"/>
          <p:cNvSpPr>
            <a:spLocks noGrp="1"/>
          </p:cNvSpPr>
          <p:nvPr>
            <p:ph idx="1"/>
          </p:nvPr>
        </p:nvSpPr>
        <p:spPr>
          <a:xfrm>
            <a:off x="685800" y="1524000"/>
            <a:ext cx="8153400" cy="4114800"/>
          </a:xfrm>
        </p:spPr>
        <p:txBody>
          <a:bodyPr/>
          <a:lstStyle/>
          <a:p>
            <a:r>
              <a:rPr lang="en-US" sz="1600" b="1" u="sng" dirty="0" smtClean="0"/>
              <a:t>Use </a:t>
            </a:r>
            <a:r>
              <a:rPr lang="en-US" sz="1600" b="1" u="sng" dirty="0" err="1" smtClean="0"/>
              <a:t>Comm</a:t>
            </a:r>
            <a:r>
              <a:rPr lang="en-US" sz="1600" b="1" u="sng" dirty="0" smtClean="0"/>
              <a:t> Equip 1/2 (P.14-15;23-26) and </a:t>
            </a:r>
            <a:r>
              <a:rPr lang="en-US" sz="1600" b="1" u="sng" dirty="0" err="1" smtClean="0"/>
              <a:t>Comm</a:t>
            </a:r>
            <a:r>
              <a:rPr lang="en-US" sz="1600" b="1" u="sng" dirty="0" smtClean="0"/>
              <a:t> Equipment </a:t>
            </a:r>
            <a:r>
              <a:rPr lang="en-US" sz="1600" b="1" u="sng" dirty="0" err="1" smtClean="0"/>
              <a:t>Prac</a:t>
            </a:r>
            <a:r>
              <a:rPr lang="en-US" sz="1600" b="1" u="sng" dirty="0" smtClean="0"/>
              <a:t> App I/II (p.7;16-17;28)</a:t>
            </a:r>
            <a:endParaRPr lang="en-US" sz="1600" dirty="0" smtClean="0"/>
          </a:p>
          <a:p>
            <a:pPr lvl="0"/>
            <a:r>
              <a:rPr lang="en-US" sz="1600" dirty="0"/>
              <a:t>Given the Tactical Situation, Task Organization, and your answer from question 1, what is the number of frequencies and Net IDS required to support ALL of the company’s nets?  Answer by spectrum</a:t>
            </a:r>
            <a:r>
              <a:rPr lang="en-US" sz="1600" dirty="0" smtClean="0"/>
              <a:t>. (See Annex J)</a:t>
            </a:r>
            <a:endParaRPr lang="en-US" sz="1600" dirty="0"/>
          </a:p>
        </p:txBody>
      </p:sp>
      <p:graphicFrame>
        <p:nvGraphicFramePr>
          <p:cNvPr id="2" name="Object 1"/>
          <p:cNvGraphicFramePr>
            <a:graphicFrameLocks noChangeAspect="1"/>
          </p:cNvGraphicFramePr>
          <p:nvPr>
            <p:extLst>
              <p:ext uri="{D42A27DB-BD31-4B8C-83A1-F6EECF244321}">
                <p14:modId xmlns:p14="http://schemas.microsoft.com/office/powerpoint/2010/main" val="2951353232"/>
              </p:ext>
            </p:extLst>
          </p:nvPr>
        </p:nvGraphicFramePr>
        <p:xfrm>
          <a:off x="-381000" y="3581400"/>
          <a:ext cx="9448800" cy="2323977"/>
        </p:xfrm>
        <a:graphic>
          <a:graphicData uri="http://schemas.openxmlformats.org/presentationml/2006/ole">
            <mc:AlternateContent xmlns:mc="http://schemas.openxmlformats.org/markup-compatibility/2006">
              <mc:Choice xmlns:v="urn:schemas-microsoft-com:vml" Requires="v">
                <p:oleObj spid="_x0000_s4102" name="Document" r:id="rId3" imgW="6867713" imgH="1689265" progId="Word.Document.12">
                  <p:embed/>
                </p:oleObj>
              </mc:Choice>
              <mc:Fallback>
                <p:oleObj name="Document" r:id="rId3" imgW="6867713" imgH="1689265" progId="Word.Document.12">
                  <p:embed/>
                  <p:pic>
                    <p:nvPicPr>
                      <p:cNvPr id="0" name=""/>
                      <p:cNvPicPr/>
                      <p:nvPr/>
                    </p:nvPicPr>
                    <p:blipFill>
                      <a:blip r:embed="rId4"/>
                      <a:stretch>
                        <a:fillRect/>
                      </a:stretch>
                    </p:blipFill>
                    <p:spPr>
                      <a:xfrm>
                        <a:off x="-381000" y="3581400"/>
                        <a:ext cx="9448800" cy="2323977"/>
                      </a:xfrm>
                      <a:prstGeom prst="rect">
                        <a:avLst/>
                      </a:prstGeom>
                    </p:spPr>
                  </p:pic>
                </p:oleObj>
              </mc:Fallback>
            </mc:AlternateContent>
          </a:graphicData>
        </a:graphic>
      </p:graphicFrame>
    </p:spTree>
    <p:extLst>
      <p:ext uri="{BB962C8B-B14F-4D97-AF65-F5344CB8AC3E}">
        <p14:creationId xmlns:p14="http://schemas.microsoft.com/office/powerpoint/2010/main" val="73353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381000" y="152400"/>
            <a:ext cx="8118475" cy="1074738"/>
          </a:xfrm>
        </p:spPr>
        <p:txBody>
          <a:bodyPr/>
          <a:lstStyle/>
          <a:p>
            <a:pPr>
              <a:defRPr/>
            </a:pPr>
            <a:r>
              <a:rPr lang="en-US" altLang="en-US" dirty="0" smtClean="0"/>
              <a:t>Review</a:t>
            </a:r>
          </a:p>
        </p:txBody>
      </p:sp>
      <p:sp>
        <p:nvSpPr>
          <p:cNvPr id="15363" name="Rectangle 3"/>
          <p:cNvSpPr>
            <a:spLocks noGrp="1" noChangeArrowheads="1"/>
          </p:cNvSpPr>
          <p:nvPr>
            <p:ph type="body" idx="1"/>
          </p:nvPr>
        </p:nvSpPr>
        <p:spPr>
          <a:xfrm>
            <a:off x="457200" y="990600"/>
            <a:ext cx="8229600" cy="4953000"/>
          </a:xfrm>
        </p:spPr>
        <p:txBody>
          <a:bodyPr/>
          <a:lstStyle/>
          <a:p>
            <a:pPr>
              <a:lnSpc>
                <a:spcPct val="90000"/>
              </a:lnSpc>
            </a:pPr>
            <a:endParaRPr lang="en-US" altLang="en-US" dirty="0" smtClean="0"/>
          </a:p>
          <a:p>
            <a:pPr>
              <a:lnSpc>
                <a:spcPct val="90000"/>
              </a:lnSpc>
            </a:pPr>
            <a:r>
              <a:rPr lang="en-US" altLang="en-US" dirty="0" smtClean="0"/>
              <a:t>PRC-152 and PRC-150 Multiband Radio</a:t>
            </a:r>
          </a:p>
          <a:p>
            <a:pPr lvl="2">
              <a:lnSpc>
                <a:spcPct val="90000"/>
              </a:lnSpc>
            </a:pPr>
            <a:r>
              <a:rPr lang="en-US" altLang="en-US" dirty="0" smtClean="0"/>
              <a:t>High Frequency Band (HF) (p.14)</a:t>
            </a:r>
          </a:p>
          <a:p>
            <a:pPr lvl="2">
              <a:lnSpc>
                <a:spcPct val="90000"/>
              </a:lnSpc>
            </a:pPr>
            <a:r>
              <a:rPr lang="en-US" altLang="en-US" dirty="0" smtClean="0"/>
              <a:t>Very High Frequency Band (VHF) (p. 14)</a:t>
            </a:r>
          </a:p>
          <a:p>
            <a:pPr lvl="2">
              <a:lnSpc>
                <a:spcPct val="90000"/>
              </a:lnSpc>
            </a:pPr>
            <a:r>
              <a:rPr lang="en-US" altLang="en-US" dirty="0" smtClean="0"/>
              <a:t>Ultra-High Frequency Band (UHF) (p. 15)</a:t>
            </a:r>
          </a:p>
          <a:p>
            <a:pPr>
              <a:lnSpc>
                <a:spcPct val="90000"/>
              </a:lnSpc>
            </a:pPr>
            <a:r>
              <a:rPr lang="en-US" altLang="en-US" dirty="0" smtClean="0"/>
              <a:t>MAGTF Communications System </a:t>
            </a:r>
          </a:p>
          <a:p>
            <a:pPr>
              <a:lnSpc>
                <a:spcPct val="90000"/>
              </a:lnSpc>
            </a:pPr>
            <a:r>
              <a:rPr lang="en-US" altLang="en-US" dirty="0" smtClean="0"/>
              <a:t>Equipment </a:t>
            </a:r>
          </a:p>
          <a:p>
            <a:pPr lvl="1">
              <a:lnSpc>
                <a:spcPct val="90000"/>
              </a:lnSpc>
            </a:pPr>
            <a:r>
              <a:rPr lang="en-US" altLang="en-US" dirty="0" smtClean="0"/>
              <a:t>PRC-150 (p. 23)</a:t>
            </a:r>
          </a:p>
          <a:p>
            <a:pPr lvl="1">
              <a:lnSpc>
                <a:spcPct val="90000"/>
              </a:lnSpc>
            </a:pPr>
            <a:r>
              <a:rPr lang="en-US" altLang="en-US" dirty="0" smtClean="0"/>
              <a:t>PRC-152 (p. 25-26)</a:t>
            </a:r>
          </a:p>
          <a:p>
            <a:pPr>
              <a:lnSpc>
                <a:spcPct val="90000"/>
              </a:lnSpc>
            </a:pPr>
            <a:r>
              <a:rPr lang="en-US" altLang="en-US" dirty="0" smtClean="0"/>
              <a:t>Practical Application Exercise</a:t>
            </a:r>
          </a:p>
        </p:txBody>
      </p:sp>
      <p:sp>
        <p:nvSpPr>
          <p:cNvPr id="15364" name="Slide Number Placeholder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spcBef>
                <a:spcPct val="0"/>
              </a:spcBef>
              <a:buClrTx/>
              <a:buFontTx/>
              <a:buNone/>
            </a:pPr>
            <a:r>
              <a:rPr lang="en-US" altLang="en-US" sz="1200" dirty="0" smtClean="0"/>
              <a:t>B280385XQ </a:t>
            </a:r>
            <a:fld id="{BFD19410-D4CB-4F64-AA2E-067BC538B5C7}" type="slidenum">
              <a:rPr lang="en-US" altLang="en-US" sz="1200" smtClean="0"/>
              <a:pPr>
                <a:spcBef>
                  <a:spcPct val="0"/>
                </a:spcBef>
                <a:buClrTx/>
                <a:buFontTx/>
                <a:buNone/>
              </a:pPr>
              <a:t>26</a:t>
            </a:fld>
            <a:endParaRPr lang="en-US" altLang="en-US" sz="1200" dirty="0" smtClean="0"/>
          </a:p>
        </p:txBody>
      </p:sp>
    </p:spTree>
    <p:extLst>
      <p:ext uri="{BB962C8B-B14F-4D97-AF65-F5344CB8AC3E}">
        <p14:creationId xmlns:p14="http://schemas.microsoft.com/office/powerpoint/2010/main" val="273728485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p:txBody>
          <a:bodyPr/>
          <a:lstStyle/>
          <a:p>
            <a:r>
              <a:rPr lang="en-US" altLang="en-US" smtClean="0"/>
              <a:t>Questions?</a:t>
            </a:r>
          </a:p>
        </p:txBody>
      </p:sp>
      <p:sp>
        <p:nvSpPr>
          <p:cNvPr id="7171" name="Subtitle 2"/>
          <p:cNvSpPr>
            <a:spLocks noGrp="1"/>
          </p:cNvSpPr>
          <p:nvPr>
            <p:ph type="subTitle" idx="1"/>
          </p:nvPr>
        </p:nvSpPr>
        <p:spPr/>
        <p:txBody>
          <a:bodyPr/>
          <a:lstStyle/>
          <a:p>
            <a:r>
              <a:rPr lang="en-US" altLang="en-US" dirty="0" smtClean="0"/>
              <a:t>Captain Andrus</a:t>
            </a:r>
          </a:p>
          <a:p>
            <a:r>
              <a:rPr lang="en-US" altLang="en-US" dirty="0" smtClean="0"/>
              <a:t>lawrance.andrus@usmc.mil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3"/>
          <p:cNvSpPr>
            <a:spLocks noGrp="1"/>
          </p:cNvSpPr>
          <p:nvPr>
            <p:ph type="ftr" sz="quarter" idx="4294967295"/>
          </p:nvPr>
        </p:nvSpPr>
        <p:spPr bwMode="auto">
          <a:xfrm>
            <a:off x="304800" y="64008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eaLnBrk="1" hangingPunct="1">
              <a:spcBef>
                <a:spcPct val="0"/>
              </a:spcBef>
              <a:buClrTx/>
              <a:buFontTx/>
              <a:buNone/>
            </a:pPr>
            <a:r>
              <a:rPr lang="en-US" altLang="en-US" sz="1200" dirty="0" smtClean="0">
                <a:solidFill>
                  <a:srgbClr val="FF0000"/>
                </a:solidFill>
                <a:latin typeface="Arial" charset="0"/>
              </a:rPr>
              <a:t>B280385XQ</a:t>
            </a:r>
            <a:endParaRPr lang="en-US" altLang="en-US" sz="1800" dirty="0">
              <a:solidFill>
                <a:srgbClr val="FF0000"/>
              </a:solidFill>
              <a:latin typeface="Arial" charset="0"/>
            </a:endParaRPr>
          </a:p>
        </p:txBody>
      </p:sp>
      <p:sp>
        <p:nvSpPr>
          <p:cNvPr id="14339" name="Rectangle 2"/>
          <p:cNvSpPr>
            <a:spLocks noGrp="1" noChangeArrowheads="1"/>
          </p:cNvSpPr>
          <p:nvPr>
            <p:ph type="title"/>
          </p:nvPr>
        </p:nvSpPr>
        <p:spPr>
          <a:xfrm>
            <a:off x="381000" y="152400"/>
            <a:ext cx="8991600" cy="1074738"/>
          </a:xfrm>
        </p:spPr>
        <p:txBody>
          <a:bodyPr/>
          <a:lstStyle/>
          <a:p>
            <a:pPr>
              <a:defRPr/>
            </a:pPr>
            <a:r>
              <a:rPr lang="en-US" altLang="en-US" dirty="0"/>
              <a:t>Communications Equipment </a:t>
            </a:r>
            <a:r>
              <a:rPr lang="en-US" altLang="en-US" dirty="0" smtClean="0"/>
              <a:t>II</a:t>
            </a:r>
            <a:endParaRPr lang="en-US" altLang="en-US" dirty="0" smtClean="0"/>
          </a:p>
        </p:txBody>
      </p:sp>
      <p:sp>
        <p:nvSpPr>
          <p:cNvPr id="60420" name="Rectangle 3"/>
          <p:cNvSpPr>
            <a:spLocks noGrp="1" noChangeArrowheads="1"/>
          </p:cNvSpPr>
          <p:nvPr>
            <p:ph type="body" idx="1"/>
          </p:nvPr>
        </p:nvSpPr>
        <p:spPr>
          <a:xfrm>
            <a:off x="184150" y="1600200"/>
            <a:ext cx="8872538" cy="4953000"/>
          </a:xfrm>
        </p:spPr>
        <p:txBody>
          <a:bodyPr/>
          <a:lstStyle/>
          <a:p>
            <a:pPr marL="0" indent="0">
              <a:buNone/>
            </a:pPr>
            <a:r>
              <a:rPr lang="en-US" altLang="en-US" sz="2800" i="1" dirty="0" smtClean="0"/>
              <a:t>“</a:t>
            </a:r>
            <a:r>
              <a:rPr lang="en-US" sz="2800" i="1" dirty="0" smtClean="0"/>
              <a:t>Confronted </a:t>
            </a:r>
            <a:r>
              <a:rPr lang="en-US" sz="2800" i="1" dirty="0"/>
              <a:t>with a task, and having less information </a:t>
            </a:r>
            <a:r>
              <a:rPr lang="en-US" sz="2800" i="1" dirty="0" smtClean="0"/>
              <a:t>available than </a:t>
            </a:r>
            <a:r>
              <a:rPr lang="en-US" sz="2800" i="1" dirty="0"/>
              <a:t>is needed to perform that task, an organization </a:t>
            </a:r>
            <a:r>
              <a:rPr lang="en-US" sz="2800" i="1" dirty="0" smtClean="0"/>
              <a:t>may react </a:t>
            </a:r>
            <a:r>
              <a:rPr lang="en-US" sz="2800" i="1" dirty="0"/>
              <a:t>in either of </a:t>
            </a:r>
            <a:r>
              <a:rPr lang="en-US" sz="2800" b="1" i="1" dirty="0"/>
              <a:t>two ways</a:t>
            </a:r>
            <a:r>
              <a:rPr lang="en-US" sz="2800" i="1" dirty="0"/>
              <a:t>. One is to </a:t>
            </a:r>
            <a:r>
              <a:rPr lang="en-US" sz="2800" b="1" i="1" dirty="0"/>
              <a:t>increase </a:t>
            </a:r>
            <a:r>
              <a:rPr lang="en-US" sz="2800" i="1" dirty="0" smtClean="0"/>
              <a:t>its </a:t>
            </a:r>
            <a:r>
              <a:rPr lang="en-US" sz="2800" b="1" i="1" dirty="0" smtClean="0"/>
              <a:t>information</a:t>
            </a:r>
            <a:r>
              <a:rPr lang="en-US" sz="2800" i="1" dirty="0" smtClean="0"/>
              <a:t> processing</a:t>
            </a:r>
            <a:r>
              <a:rPr lang="en-US" sz="2800" i="1" dirty="0"/>
              <a:t> </a:t>
            </a:r>
            <a:r>
              <a:rPr lang="en-US" sz="2800" i="1" dirty="0" smtClean="0"/>
              <a:t>capacity</a:t>
            </a:r>
            <a:r>
              <a:rPr lang="en-US" sz="2800" i="1" dirty="0"/>
              <a:t>, the other to </a:t>
            </a:r>
            <a:r>
              <a:rPr lang="en-US" sz="2800" b="1" i="1" dirty="0"/>
              <a:t>design</a:t>
            </a:r>
            <a:r>
              <a:rPr lang="en-US" sz="2800" i="1" dirty="0"/>
              <a:t> the organization, </a:t>
            </a:r>
            <a:r>
              <a:rPr lang="en-US" sz="2800" i="1" dirty="0" smtClean="0"/>
              <a:t>and indeed </a:t>
            </a:r>
            <a:r>
              <a:rPr lang="en-US" sz="2800" i="1" dirty="0"/>
              <a:t>the task itself, in such a way as to enable it to </a:t>
            </a:r>
            <a:r>
              <a:rPr lang="en-US" sz="2800" b="1" i="1" dirty="0" smtClean="0"/>
              <a:t>operate on </a:t>
            </a:r>
            <a:r>
              <a:rPr lang="en-US" sz="2800" b="1" i="1" dirty="0"/>
              <a:t>the basis of less information</a:t>
            </a:r>
            <a:r>
              <a:rPr lang="en-US" sz="2800" i="1" dirty="0"/>
              <a:t>. These approaches are </a:t>
            </a:r>
            <a:r>
              <a:rPr lang="en-US" sz="2800" i="1" dirty="0" smtClean="0"/>
              <a:t>exhaustive; no </a:t>
            </a:r>
            <a:r>
              <a:rPr lang="en-US" sz="2800" i="1" dirty="0"/>
              <a:t>others are conceivable. A failure to adopt one </a:t>
            </a:r>
            <a:r>
              <a:rPr lang="en-US" sz="2800" i="1" dirty="0" smtClean="0"/>
              <a:t>or the other will automatically result in a drop in the level of performance”</a:t>
            </a:r>
          </a:p>
          <a:p>
            <a:r>
              <a:rPr lang="en-US" sz="2800" i="1" dirty="0" smtClean="0"/>
              <a:t>performance</a:t>
            </a:r>
            <a:r>
              <a:rPr lang="en-US" sz="2800" i="1" dirty="0"/>
              <a:t>.”</a:t>
            </a:r>
            <a:endParaRPr lang="en-US" altLang="en-US" sz="2800" i="1" dirty="0" smtClean="0"/>
          </a:p>
          <a:p>
            <a:pPr marL="7938" indent="9525">
              <a:buFontTx/>
              <a:buNone/>
            </a:pPr>
            <a:endParaRPr lang="en-US" altLang="en-US" sz="2800" i="1" dirty="0" smtClean="0"/>
          </a:p>
          <a:p>
            <a:pPr marL="7938" indent="9525">
              <a:buFontTx/>
              <a:buNone/>
            </a:pPr>
            <a:endParaRPr lang="en-US" altLang="en-US" sz="2800" i="1" dirty="0" smtClean="0"/>
          </a:p>
          <a:p>
            <a:pPr marL="7938" indent="9525">
              <a:buFontTx/>
              <a:buNone/>
            </a:pPr>
            <a:endParaRPr lang="en-US" altLang="en-US" sz="2800" i="1" dirty="0" smtClean="0"/>
          </a:p>
        </p:txBody>
      </p:sp>
      <p:sp>
        <p:nvSpPr>
          <p:cNvPr id="60421" name="Rectangle 4"/>
          <p:cNvSpPr>
            <a:spLocks noChangeArrowheads="1"/>
          </p:cNvSpPr>
          <p:nvPr/>
        </p:nvSpPr>
        <p:spPr bwMode="auto">
          <a:xfrm>
            <a:off x="0" y="-50800"/>
            <a:ext cx="1841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nchor="ctr">
            <a:spAutoFit/>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spcBef>
                <a:spcPct val="0"/>
              </a:spcBef>
              <a:buClrTx/>
              <a:buFontTx/>
              <a:buNone/>
            </a:pPr>
            <a:endParaRPr lang="en-US" altLang="en-US" sz="6000">
              <a:solidFill>
                <a:schemeClr val="tx1"/>
              </a:solidFill>
              <a:latin typeface="Arial" charset="0"/>
            </a:endParaRPr>
          </a:p>
        </p:txBody>
      </p:sp>
      <p:sp useBgFill="1">
        <p:nvSpPr>
          <p:cNvPr id="60422" name="Rectangle 5"/>
          <p:cNvSpPr>
            <a:spLocks noChangeArrowheads="1"/>
          </p:cNvSpPr>
          <p:nvPr/>
        </p:nvSpPr>
        <p:spPr bwMode="auto">
          <a:xfrm>
            <a:off x="0" y="5943600"/>
            <a:ext cx="9144000" cy="914400"/>
          </a:xfrm>
          <a:prstGeom prst="rect">
            <a:avLst/>
          </a:prstGeom>
          <a:ln>
            <a:noFill/>
          </a:ln>
          <a:extLst>
            <a:ext uri="{91240B29-F687-4F45-9708-019B960494DF}">
              <a14:hiddenLine xmlns:a14="http://schemas.microsoft.com/office/drawing/2010/main" w="38100" algn="ctr">
                <a:solidFill>
                  <a:srgbClr val="000000"/>
                </a:solidFill>
                <a:miter lim="800000"/>
                <a:headEnd/>
                <a:tailEnd/>
              </a14:hiddenLine>
            </a:ext>
          </a:extLst>
        </p:spPr>
        <p:txBody>
          <a:bodyPr wrap="none" anchor="ctr">
            <a:spAutoFit/>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spcBef>
                <a:spcPct val="0"/>
              </a:spcBef>
              <a:buClrTx/>
              <a:buFontTx/>
              <a:buNone/>
            </a:pPr>
            <a:endParaRPr lang="en-US" altLang="en-US" sz="6000">
              <a:solidFill>
                <a:srgbClr val="FF0000"/>
              </a:solidFill>
              <a:latin typeface="Arial" charset="0"/>
            </a:endParaRPr>
          </a:p>
        </p:txBody>
      </p:sp>
      <p:sp>
        <p:nvSpPr>
          <p:cNvPr id="9" name="Text Box 6"/>
          <p:cNvSpPr txBox="1">
            <a:spLocks noChangeArrowheads="1"/>
          </p:cNvSpPr>
          <p:nvPr/>
        </p:nvSpPr>
        <p:spPr bwMode="auto">
          <a:xfrm>
            <a:off x="2895600" y="6258580"/>
            <a:ext cx="61610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square">
            <a:spAutoFit/>
          </a:bodyPr>
          <a:lstStyle>
            <a:lvl1pPr>
              <a:spcBef>
                <a:spcPct val="20000"/>
              </a:spcBef>
              <a:buClr>
                <a:srgbClr val="890015"/>
              </a:buClr>
              <a:buFont typeface="Franklin Gothic Medium" pitchFamily="34" charset="0"/>
              <a:buChar char="•"/>
              <a:defRPr sz="3300">
                <a:solidFill>
                  <a:srgbClr val="030829"/>
                </a:solidFill>
                <a:latin typeface="Cambria" pitchFamily="18" charset="0"/>
              </a:defRPr>
            </a:lvl1pPr>
            <a:lvl2pPr marL="742950" indent="-285750">
              <a:spcBef>
                <a:spcPct val="20000"/>
              </a:spcBef>
              <a:buClr>
                <a:srgbClr val="890015"/>
              </a:buClr>
              <a:buFont typeface="Wingdings" pitchFamily="2" charset="2"/>
              <a:buChar char="n"/>
              <a:defRPr sz="3000">
                <a:solidFill>
                  <a:srgbClr val="030829"/>
                </a:solidFill>
                <a:latin typeface="Cambria" pitchFamily="18" charset="0"/>
              </a:defRPr>
            </a:lvl2pPr>
            <a:lvl3pPr marL="1143000" indent="-228600">
              <a:spcBef>
                <a:spcPct val="20000"/>
              </a:spcBef>
              <a:buClr>
                <a:srgbClr val="890015"/>
              </a:buClr>
              <a:buFont typeface="Trebuchet MS" pitchFamily="34" charset="0"/>
              <a:buChar char="●"/>
              <a:defRPr sz="2800">
                <a:solidFill>
                  <a:srgbClr val="030829"/>
                </a:solidFill>
                <a:latin typeface="Cambria" pitchFamily="18" charset="0"/>
              </a:defRPr>
            </a:lvl3pPr>
            <a:lvl4pPr marL="1600200" indent="-228600">
              <a:spcBef>
                <a:spcPct val="20000"/>
              </a:spcBef>
              <a:buClr>
                <a:srgbClr val="890015"/>
              </a:buClr>
              <a:buFont typeface="Wingdings" pitchFamily="2" charset="2"/>
              <a:buChar char="w"/>
              <a:defRPr sz="2400">
                <a:solidFill>
                  <a:srgbClr val="030829"/>
                </a:solidFill>
                <a:latin typeface="Cambria" pitchFamily="18" charset="0"/>
              </a:defRPr>
            </a:lvl4pPr>
            <a:lvl5pPr marL="2057400" indent="-228600">
              <a:spcBef>
                <a:spcPct val="20000"/>
              </a:spcBef>
              <a:buClr>
                <a:srgbClr val="890015"/>
              </a:buClr>
              <a:buFont typeface="Trebuchet MS" pitchFamily="34" charset="0"/>
              <a:buChar char="—"/>
              <a:defRPr sz="2200">
                <a:solidFill>
                  <a:srgbClr val="030829"/>
                </a:solidFill>
                <a:latin typeface="Cambria" pitchFamily="18" charset="0"/>
              </a:defRPr>
            </a:lvl5pPr>
            <a:lvl6pPr marL="25146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6pPr>
            <a:lvl7pPr marL="29718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7pPr>
            <a:lvl8pPr marL="34290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8pPr>
            <a:lvl9pPr marL="3886200" indent="-228600" eaLnBrk="0" fontAlgn="base" hangingPunct="0">
              <a:spcBef>
                <a:spcPct val="20000"/>
              </a:spcBef>
              <a:spcAft>
                <a:spcPct val="0"/>
              </a:spcAft>
              <a:buClr>
                <a:srgbClr val="890015"/>
              </a:buClr>
              <a:buFont typeface="Trebuchet MS" pitchFamily="34" charset="0"/>
              <a:buChar char="—"/>
              <a:defRPr sz="2200">
                <a:solidFill>
                  <a:srgbClr val="030829"/>
                </a:solidFill>
                <a:latin typeface="Cambria" pitchFamily="18" charset="0"/>
              </a:defRPr>
            </a:lvl9pPr>
          </a:lstStyle>
          <a:p>
            <a:pPr>
              <a:buClrTx/>
              <a:buFontTx/>
              <a:buNone/>
            </a:pPr>
            <a:r>
              <a:rPr lang="en-US" altLang="en-US" sz="2800" b="1" dirty="0" smtClean="0">
                <a:solidFill>
                  <a:schemeClr val="tx1"/>
                </a:solidFill>
                <a:latin typeface="Arial" charset="0"/>
              </a:rPr>
              <a:t>—</a:t>
            </a:r>
            <a:r>
              <a:rPr lang="en-US" sz="2800" dirty="0"/>
              <a:t>Martin van </a:t>
            </a:r>
            <a:r>
              <a:rPr lang="en-US" sz="2800" dirty="0" err="1"/>
              <a:t>Creveld</a:t>
            </a:r>
            <a:r>
              <a:rPr lang="en-US" sz="2800" dirty="0"/>
              <a:t>, </a:t>
            </a:r>
            <a:r>
              <a:rPr lang="en-US" sz="2800" i="1" dirty="0"/>
              <a:t>Command in War</a:t>
            </a:r>
            <a:endParaRPr lang="en-US" altLang="en-US" sz="2800" b="1" dirty="0">
              <a:solidFill>
                <a:schemeClr val="tx1"/>
              </a:solidFill>
              <a:latin typeface="Arial" charset="0"/>
            </a:endParaRPr>
          </a:p>
        </p:txBody>
      </p:sp>
    </p:spTree>
    <p:extLst>
      <p:ext uri="{BB962C8B-B14F-4D97-AF65-F5344CB8AC3E}">
        <p14:creationId xmlns:p14="http://schemas.microsoft.com/office/powerpoint/2010/main" val="71898451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#1</a:t>
            </a:r>
          </a:p>
        </p:txBody>
      </p:sp>
      <p:sp>
        <p:nvSpPr>
          <p:cNvPr id="3075" name="Content Placeholder 2"/>
          <p:cNvSpPr>
            <a:spLocks noGrp="1"/>
          </p:cNvSpPr>
          <p:nvPr>
            <p:ph idx="1"/>
          </p:nvPr>
        </p:nvSpPr>
        <p:spPr/>
        <p:txBody>
          <a:bodyPr/>
          <a:lstStyle/>
          <a:p>
            <a:pPr marL="0" indent="0">
              <a:buNone/>
            </a:pPr>
            <a:r>
              <a:rPr lang="en-US" altLang="en-US" dirty="0" smtClean="0"/>
              <a:t>(TBS-COMM-2101k) You </a:t>
            </a:r>
            <a:r>
              <a:rPr lang="en-US" altLang="en-US" dirty="0"/>
              <a:t>are required to speak to higher. They are located 8.5 Km away. What configuration of communications equipment should you use?</a:t>
            </a:r>
            <a:endParaRPr lang="en-US" altLang="en-US" sz="2800" dirty="0"/>
          </a:p>
          <a:p>
            <a:pPr marL="457200" indent="-457200">
              <a:buFont typeface="+mj-lt"/>
              <a:buAutoNum type="alphaUcPeriod"/>
            </a:pPr>
            <a:r>
              <a:rPr lang="en-US" altLang="en-US" sz="2400" dirty="0" smtClean="0"/>
              <a:t>AN/PRC-117F</a:t>
            </a:r>
            <a:r>
              <a:rPr lang="en-US" altLang="en-US" sz="2400" dirty="0"/>
              <a:t>; HI PWR; SINCGARS; 10Ft Whip </a:t>
            </a:r>
            <a:endParaRPr lang="en-US" altLang="en-US" sz="2400" dirty="0" smtClean="0"/>
          </a:p>
          <a:p>
            <a:pPr marL="457200" indent="-457200">
              <a:buFont typeface="+mj-lt"/>
              <a:buAutoNum type="alphaUcPeriod"/>
            </a:pPr>
            <a:r>
              <a:rPr lang="en-US" sz="2400" dirty="0" smtClean="0"/>
              <a:t>AN/PRC-117F</a:t>
            </a:r>
            <a:r>
              <a:rPr lang="en-US" sz="2400" dirty="0"/>
              <a:t>; LO PWR; VHF; 3ft Blade</a:t>
            </a:r>
          </a:p>
          <a:p>
            <a:pPr marL="0" lvl="1" indent="0">
              <a:buNone/>
            </a:pPr>
            <a:r>
              <a:rPr lang="en-US" sz="2400" dirty="0" smtClean="0"/>
              <a:t>C.  AN/PRC-152</a:t>
            </a:r>
            <a:r>
              <a:rPr lang="en-US" sz="2400" dirty="0"/>
              <a:t>, HI PWR; HF; SATCOM WAVEFORM; Spider Antenna </a:t>
            </a:r>
            <a:r>
              <a:rPr lang="en-US" altLang="en-US" sz="2400" dirty="0" smtClean="0"/>
              <a:t> </a:t>
            </a:r>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#2</a:t>
            </a:r>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
        <p:nvSpPr>
          <p:cNvPr id="6" name="Content Placeholder 2"/>
          <p:cNvSpPr>
            <a:spLocks noGrp="1"/>
          </p:cNvSpPr>
          <p:nvPr>
            <p:ph idx="1"/>
          </p:nvPr>
        </p:nvSpPr>
        <p:spPr>
          <a:xfrm>
            <a:off x="685800" y="1752600"/>
            <a:ext cx="7772400" cy="4114800"/>
          </a:xfrm>
        </p:spPr>
        <p:txBody>
          <a:bodyPr/>
          <a:lstStyle/>
          <a:p>
            <a:pPr marL="0" indent="0">
              <a:buNone/>
            </a:pPr>
            <a:r>
              <a:rPr lang="en-US" altLang="en-US" dirty="0" smtClean="0"/>
              <a:t>(TBS-COMM-2101l) Friendly </a:t>
            </a:r>
            <a:r>
              <a:rPr lang="en-US" altLang="en-US" dirty="0"/>
              <a:t>forces are 500 miles away. You need a form of long haul communication to speak to </a:t>
            </a:r>
            <a:r>
              <a:rPr lang="en-US" altLang="en-US" dirty="0" smtClean="0"/>
              <a:t>them?</a:t>
            </a:r>
            <a:endParaRPr lang="en-US" altLang="en-US" sz="2800" dirty="0" smtClean="0"/>
          </a:p>
          <a:p>
            <a:pPr marL="457200" indent="-457200">
              <a:buFont typeface="+mj-lt"/>
              <a:buAutoNum type="alphaUcPeriod"/>
            </a:pPr>
            <a:r>
              <a:rPr lang="en-US" altLang="en-US" dirty="0"/>
              <a:t> </a:t>
            </a:r>
            <a:r>
              <a:rPr lang="en-US" altLang="en-US" dirty="0" smtClean="0"/>
              <a:t>VHF</a:t>
            </a:r>
          </a:p>
          <a:p>
            <a:pPr marL="457200" indent="-457200">
              <a:buFont typeface="+mj-lt"/>
              <a:buAutoNum type="alphaUcPeriod"/>
            </a:pPr>
            <a:r>
              <a:rPr lang="en-US" altLang="en-US" dirty="0"/>
              <a:t> </a:t>
            </a:r>
            <a:r>
              <a:rPr lang="en-US" altLang="en-US" dirty="0" smtClean="0"/>
              <a:t>UHF</a:t>
            </a:r>
          </a:p>
          <a:p>
            <a:pPr marL="457200" indent="-457200">
              <a:buFont typeface="+mj-lt"/>
              <a:buAutoNum type="alphaUcPeriod"/>
            </a:pPr>
            <a:r>
              <a:rPr lang="en-US" altLang="en-US" dirty="0" smtClean="0"/>
              <a:t> EHF</a:t>
            </a:r>
          </a:p>
          <a:p>
            <a:pPr marL="457200" indent="-457200">
              <a:buFont typeface="+mj-lt"/>
              <a:buAutoNum type="alphaUcPeriod"/>
            </a:pPr>
            <a:r>
              <a:rPr lang="en-US" dirty="0"/>
              <a:t> </a:t>
            </a:r>
            <a:r>
              <a:rPr lang="en-US" dirty="0" smtClean="0"/>
              <a:t>HF</a:t>
            </a:r>
            <a:endParaRPr lang="en-US" sz="2400" dirty="0"/>
          </a:p>
        </p:txBody>
      </p:sp>
    </p:spTree>
    <p:extLst>
      <p:ext uri="{BB962C8B-B14F-4D97-AF65-F5344CB8AC3E}">
        <p14:creationId xmlns:p14="http://schemas.microsoft.com/office/powerpoint/2010/main" val="3234233841"/>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#3</a:t>
            </a:r>
          </a:p>
        </p:txBody>
      </p:sp>
      <p:sp>
        <p:nvSpPr>
          <p:cNvPr id="3075" name="Content Placeholder 2"/>
          <p:cNvSpPr>
            <a:spLocks noGrp="1"/>
          </p:cNvSpPr>
          <p:nvPr>
            <p:ph idx="1"/>
          </p:nvPr>
        </p:nvSpPr>
        <p:spPr>
          <a:xfrm>
            <a:off x="685800" y="1524000"/>
            <a:ext cx="8153400" cy="4114800"/>
          </a:xfrm>
        </p:spPr>
        <p:txBody>
          <a:bodyPr/>
          <a:lstStyle/>
          <a:p>
            <a:pPr marL="0" indent="0">
              <a:buNone/>
            </a:pPr>
            <a:r>
              <a:rPr lang="en-US" altLang="en-US" dirty="0" smtClean="0"/>
              <a:t>(TBS-COMM-2101l) SINCGARS </a:t>
            </a:r>
            <a:r>
              <a:rPr lang="en-US" altLang="en-US" dirty="0"/>
              <a:t>uses which frequency band? </a:t>
            </a:r>
            <a:endParaRPr lang="en-US" altLang="en-US" sz="2800" dirty="0"/>
          </a:p>
          <a:p>
            <a:pPr marL="457200" indent="-457200">
              <a:buFont typeface="+mj-lt"/>
              <a:buAutoNum type="alphaUcPeriod"/>
            </a:pPr>
            <a:r>
              <a:rPr lang="en-US" altLang="en-US" dirty="0"/>
              <a:t> </a:t>
            </a:r>
            <a:r>
              <a:rPr lang="en-US" altLang="en-US" dirty="0" smtClean="0"/>
              <a:t>VHF</a:t>
            </a:r>
          </a:p>
          <a:p>
            <a:pPr marL="0" indent="0">
              <a:buNone/>
            </a:pPr>
            <a:r>
              <a:rPr lang="en-US" altLang="en-US" dirty="0" smtClean="0"/>
              <a:t>B</a:t>
            </a:r>
            <a:r>
              <a:rPr lang="en-US" altLang="en-US" dirty="0"/>
              <a:t>. </a:t>
            </a:r>
            <a:r>
              <a:rPr lang="en-US" altLang="en-US" dirty="0" smtClean="0"/>
              <a:t> HF</a:t>
            </a:r>
          </a:p>
          <a:p>
            <a:pPr marL="0" indent="0">
              <a:buNone/>
            </a:pPr>
            <a:r>
              <a:rPr lang="en-US" altLang="en-US" dirty="0"/>
              <a:t>C. </a:t>
            </a:r>
            <a:r>
              <a:rPr lang="en-US" altLang="en-US" dirty="0" smtClean="0"/>
              <a:t>UHF</a:t>
            </a:r>
          </a:p>
          <a:p>
            <a:pPr marL="0" indent="0">
              <a:buNone/>
            </a:pPr>
            <a:r>
              <a:rPr lang="en-US" altLang="en-US" dirty="0" smtClean="0"/>
              <a:t>D. Rubber</a:t>
            </a:r>
          </a:p>
          <a:p>
            <a:pPr marL="0" indent="0">
              <a:buNone/>
            </a:pPr>
            <a:endParaRPr lang="en-US" altLang="en-US" dirty="0" smtClean="0"/>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Tree>
    <p:extLst>
      <p:ext uri="{BB962C8B-B14F-4D97-AF65-F5344CB8AC3E}">
        <p14:creationId xmlns:p14="http://schemas.microsoft.com/office/powerpoint/2010/main" val="3234233841"/>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#4</a:t>
            </a:r>
          </a:p>
        </p:txBody>
      </p:sp>
      <p:sp>
        <p:nvSpPr>
          <p:cNvPr id="3075" name="Content Placeholder 2"/>
          <p:cNvSpPr>
            <a:spLocks noGrp="1"/>
          </p:cNvSpPr>
          <p:nvPr>
            <p:ph idx="1"/>
          </p:nvPr>
        </p:nvSpPr>
        <p:spPr/>
        <p:txBody>
          <a:bodyPr/>
          <a:lstStyle/>
          <a:p>
            <a:pPr marL="0" indent="0">
              <a:buNone/>
            </a:pPr>
            <a:r>
              <a:rPr lang="en-US" altLang="en-US" dirty="0" smtClean="0"/>
              <a:t>(TBS-COMM-2101l) </a:t>
            </a:r>
            <a:r>
              <a:rPr lang="en-US" altLang="en-US" dirty="0" smtClean="0"/>
              <a:t> What </a:t>
            </a:r>
            <a:r>
              <a:rPr lang="en-US" altLang="en-US" dirty="0"/>
              <a:t>is the planning range for an AN/PRC-117F in SINCGARS Mode? </a:t>
            </a:r>
            <a:endParaRPr lang="en-US" altLang="en-US" sz="2800" dirty="0"/>
          </a:p>
          <a:p>
            <a:pPr marL="457200" indent="-457200">
              <a:buFont typeface="+mj-lt"/>
              <a:buAutoNum type="alphaUcPeriod"/>
            </a:pPr>
            <a:r>
              <a:rPr lang="en-US" altLang="en-US" sz="2800" dirty="0" smtClean="0"/>
              <a:t>28,000 Miles</a:t>
            </a:r>
            <a:endParaRPr lang="en-US" altLang="en-US" sz="2800" dirty="0"/>
          </a:p>
          <a:p>
            <a:pPr marL="457200" indent="-457200">
              <a:buFont typeface="+mj-lt"/>
              <a:buAutoNum type="alphaUcPeriod"/>
            </a:pPr>
            <a:r>
              <a:rPr lang="en-US" altLang="en-US" sz="2800" dirty="0" smtClean="0"/>
              <a:t>10 Km</a:t>
            </a:r>
            <a:endParaRPr lang="en-US" altLang="en-US" sz="2800" dirty="0"/>
          </a:p>
          <a:p>
            <a:pPr marL="457200" indent="-457200">
              <a:buFont typeface="+mj-lt"/>
              <a:buAutoNum type="alphaUcPeriod"/>
            </a:pPr>
            <a:r>
              <a:rPr lang="en-US" altLang="en-US" sz="2800" dirty="0" smtClean="0"/>
              <a:t>1000Km</a:t>
            </a:r>
            <a:endParaRPr lang="en-US" altLang="en-US" sz="2800" dirty="0"/>
          </a:p>
          <a:p>
            <a:pPr marL="457200" indent="-457200">
              <a:buFont typeface="+mj-lt"/>
              <a:buAutoNum type="alphaUcPeriod"/>
            </a:pPr>
            <a:r>
              <a:rPr lang="en-US" altLang="en-US" sz="2800" dirty="0" smtClean="0"/>
              <a:t>Indefinite</a:t>
            </a:r>
            <a:endParaRPr lang="en-US" altLang="en-US" sz="2800" dirty="0"/>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Tree>
    <p:extLst>
      <p:ext uri="{BB962C8B-B14F-4D97-AF65-F5344CB8AC3E}">
        <p14:creationId xmlns:p14="http://schemas.microsoft.com/office/powerpoint/2010/main" val="3234233841"/>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Question #5</a:t>
            </a:r>
          </a:p>
        </p:txBody>
      </p:sp>
      <p:sp>
        <p:nvSpPr>
          <p:cNvPr id="3075" name="Content Placeholder 2"/>
          <p:cNvSpPr>
            <a:spLocks noGrp="1"/>
          </p:cNvSpPr>
          <p:nvPr>
            <p:ph idx="1"/>
          </p:nvPr>
        </p:nvSpPr>
        <p:spPr/>
        <p:txBody>
          <a:bodyPr/>
          <a:lstStyle/>
          <a:p>
            <a:pPr marL="0" indent="0">
              <a:buNone/>
            </a:pPr>
            <a:r>
              <a:rPr lang="en-US" altLang="en-US" dirty="0" smtClean="0"/>
              <a:t>(TBS-COMM-2101j) </a:t>
            </a:r>
            <a:r>
              <a:rPr lang="en-US" altLang="en-US" dirty="0"/>
              <a:t>T or F: AN/PRC-152 </a:t>
            </a:r>
            <a:r>
              <a:rPr lang="en-US" altLang="en-US" dirty="0"/>
              <a:t>is ideal for Intra-Squad communication due to its small size, </a:t>
            </a:r>
            <a:r>
              <a:rPr lang="en-US" altLang="en-US" dirty="0" smtClean="0"/>
              <a:t>portability, and </a:t>
            </a:r>
            <a:r>
              <a:rPr lang="en-US" altLang="en-US" dirty="0"/>
              <a:t>limited power </a:t>
            </a:r>
            <a:r>
              <a:rPr lang="en-US" altLang="en-US" dirty="0" smtClean="0"/>
              <a:t>output?</a:t>
            </a:r>
            <a:endParaRPr lang="en-US" altLang="en-US" sz="2800" dirty="0"/>
          </a:p>
          <a:p>
            <a:pPr marL="457200" indent="-457200">
              <a:buFont typeface="+mj-lt"/>
              <a:buAutoNum type="alphaUcPeriod"/>
            </a:pPr>
            <a:r>
              <a:rPr lang="en-US" altLang="en-US" dirty="0" smtClean="0"/>
              <a:t> True</a:t>
            </a:r>
            <a:endParaRPr lang="en-US" altLang="en-US" i="1" dirty="0" smtClean="0"/>
          </a:p>
          <a:p>
            <a:pPr marL="457200" indent="-457200">
              <a:buFont typeface="+mj-lt"/>
              <a:buAutoNum type="alphaUcPeriod"/>
            </a:pPr>
            <a:r>
              <a:rPr lang="en-US" altLang="en-US" dirty="0" smtClean="0"/>
              <a:t> False</a:t>
            </a:r>
          </a:p>
          <a:p>
            <a:pPr marL="0" indent="0">
              <a:buNone/>
            </a:pPr>
            <a:endParaRPr lang="en-US" altLang="en-US" dirty="0" smtClean="0"/>
          </a:p>
        </p:txBody>
      </p:sp>
      <p:sp>
        <p:nvSpPr>
          <p:cNvPr id="4" name="Rectangle 3"/>
          <p:cNvSpPr/>
          <p:nvPr/>
        </p:nvSpPr>
        <p:spPr bwMode="auto">
          <a:xfrm>
            <a:off x="457200" y="6477000"/>
            <a:ext cx="8229600" cy="114300"/>
          </a:xfrm>
          <a:prstGeom prst="rect">
            <a:avLst/>
          </a:prstGeom>
          <a:gradFill>
            <a:gsLst>
              <a:gs pos="60000">
                <a:srgbClr val="00B050"/>
              </a:gs>
              <a:gs pos="80000">
                <a:srgbClr val="FFFF00"/>
              </a:gs>
              <a:gs pos="100000">
                <a:srgbClr val="FF0000"/>
              </a:gs>
            </a:gsLst>
            <a:lin ang="0" scaled="0"/>
          </a:gradFill>
          <a:ln w="9525" cap="flat" cmpd="sng" algn="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ＭＳ Ｐゴシック" pitchFamily="34" charset="-128"/>
            </a:endParaRPr>
          </a:p>
        </p:txBody>
      </p:sp>
    </p:spTree>
    <p:extLst>
      <p:ext uri="{BB962C8B-B14F-4D97-AF65-F5344CB8AC3E}">
        <p14:creationId xmlns:p14="http://schemas.microsoft.com/office/powerpoint/2010/main" val="3234233841"/>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9000"/>
                                        <p:tgtEl>
                                          <p:spTgt spid="4"/>
                                        </p:tgtEl>
                                      </p:cBhvr>
                                    </p:animEffect>
                                    <p:set>
                                      <p:cBhvr>
                                        <p:cTn id="7" dur="1" fill="hold">
                                          <p:stCondLst>
                                            <p:cond delay="58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Times Up</a:t>
            </a:r>
            <a:endParaRPr lang="en-US" dirty="0"/>
          </a:p>
        </p:txBody>
      </p:sp>
      <p:sp>
        <p:nvSpPr>
          <p:cNvPr id="3" name="Content Placeholder 2"/>
          <p:cNvSpPr>
            <a:spLocks noGrp="1"/>
          </p:cNvSpPr>
          <p:nvPr>
            <p:ph idx="1"/>
          </p:nvPr>
        </p:nvSpPr>
        <p:spPr/>
        <p:txBody>
          <a:bodyPr/>
          <a:lstStyle/>
          <a:p>
            <a:r>
              <a:rPr lang="en-US" dirty="0" smtClean="0"/>
              <a:t>Pencils down</a:t>
            </a:r>
          </a:p>
          <a:p>
            <a:endParaRPr lang="en-US" dirty="0"/>
          </a:p>
          <a:p>
            <a:r>
              <a:rPr lang="en-US" dirty="0" smtClean="0"/>
              <a:t>Pass </a:t>
            </a:r>
            <a:r>
              <a:rPr lang="en-US" dirty="0" err="1" smtClean="0"/>
              <a:t>scantrons</a:t>
            </a:r>
            <a:r>
              <a:rPr lang="en-US" dirty="0" smtClean="0"/>
              <a:t> to the left</a:t>
            </a:r>
          </a:p>
          <a:p>
            <a:r>
              <a:rPr lang="en-US" dirty="0" smtClean="0"/>
              <a:t>Pass </a:t>
            </a:r>
            <a:r>
              <a:rPr lang="en-US" dirty="0" err="1" smtClean="0"/>
              <a:t>scantrons</a:t>
            </a:r>
            <a:r>
              <a:rPr lang="en-US" dirty="0" smtClean="0"/>
              <a:t> to the front</a:t>
            </a:r>
          </a:p>
          <a:p>
            <a:endParaRPr lang="en-US" dirty="0"/>
          </a:p>
          <a:p>
            <a:r>
              <a:rPr lang="en-US" dirty="0" smtClean="0"/>
              <a:t>All </a:t>
            </a:r>
            <a:r>
              <a:rPr lang="en-US" dirty="0" err="1" smtClean="0"/>
              <a:t>scantrons</a:t>
            </a:r>
            <a:r>
              <a:rPr lang="en-US" dirty="0" smtClean="0"/>
              <a:t> should be facing the same way</a:t>
            </a:r>
            <a:endParaRPr lang="en-US" dirty="0"/>
          </a:p>
        </p:txBody>
      </p:sp>
    </p:spTree>
    <p:extLst>
      <p:ext uri="{BB962C8B-B14F-4D97-AF65-F5344CB8AC3E}">
        <p14:creationId xmlns:p14="http://schemas.microsoft.com/office/powerpoint/2010/main" val="2455026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Review</a:t>
            </a:r>
            <a:endParaRPr lang="en-US" dirty="0"/>
          </a:p>
        </p:txBody>
      </p:sp>
      <p:sp>
        <p:nvSpPr>
          <p:cNvPr id="5" name="Content Placeholder 2"/>
          <p:cNvSpPr>
            <a:spLocks noGrp="1"/>
          </p:cNvSpPr>
          <p:nvPr>
            <p:ph idx="1"/>
          </p:nvPr>
        </p:nvSpPr>
        <p:spPr>
          <a:xfrm>
            <a:off x="685800" y="1752600"/>
            <a:ext cx="7772400" cy="1295400"/>
          </a:xfrm>
        </p:spPr>
        <p:txBody>
          <a:bodyPr/>
          <a:lstStyle/>
          <a:p>
            <a:pPr marL="0" indent="0">
              <a:buNone/>
            </a:pPr>
            <a:endParaRPr lang="en-US" altLang="en-US" dirty="0" smtClean="0"/>
          </a:p>
        </p:txBody>
      </p:sp>
    </p:spTree>
    <p:extLst>
      <p:ext uri="{BB962C8B-B14F-4D97-AF65-F5344CB8AC3E}">
        <p14:creationId xmlns:p14="http://schemas.microsoft.com/office/powerpoint/2010/main" val="694928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1_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F1192F8865AD8D45BE9EDF46F5BFE81D" ma:contentTypeVersion="3" ma:contentTypeDescription="Create a new document." ma:contentTypeScope="" ma:versionID="f324b7f7f2d0030d799c5eb75614fa23">
  <xsd:schema xmlns:xsd="http://www.w3.org/2001/XMLSchema" xmlns:xs="http://www.w3.org/2001/XMLSchema" xmlns:p="http://schemas.microsoft.com/office/2006/metadata/properties" xmlns:ns2="9b986d9c-99d4-48e2-9cad-3483b6f9665d" xmlns:ns3="9bb14983-9c28-4781-8d1b-236fa1c4173d" targetNamespace="http://schemas.microsoft.com/office/2006/metadata/properties" ma:root="true" ma:fieldsID="b1cac911a5475d259d7daf40dd6d1a08" ns2:_="" ns3:_="">
    <xsd:import namespace="9b986d9c-99d4-48e2-9cad-3483b6f9665d"/>
    <xsd:import namespace="9bb14983-9c28-4781-8d1b-236fa1c4173d"/>
    <xsd:element name="properties">
      <xsd:complexType>
        <xsd:sequence>
          <xsd:element name="documentManagement">
            <xsd:complexType>
              <xsd:all>
                <xsd:element ref="ns2:_dlc_DocId" minOccurs="0"/>
                <xsd:element ref="ns2:_dlc_DocIdUrl" minOccurs="0"/>
                <xsd:element ref="ns2:_dlc_DocIdPersistId" minOccurs="0"/>
                <xsd:element ref="ns3:_vti_RoutingExistingProperties" minOccurs="0"/>
                <xsd:element ref="ns3: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986d9c-99d4-48e2-9cad-3483b6f9665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bb14983-9c28-4781-8d1b-236fa1c4173d" elementFormDefault="qualified">
    <xsd:import namespace="http://schemas.microsoft.com/office/2006/documentManagement/types"/>
    <xsd:import namespace="http://schemas.microsoft.com/office/infopath/2007/PartnerControls"/>
    <xsd:element name="_vti_RoutingExistingProperties" ma:index="11" nillable="true" ma:displayName="Original Properties" ma:hidden="true" ma:internalName="_vti_RoutingExistingProperties">
      <xsd:simpleType>
        <xsd:restriction base="dms:Note">
          <xsd:maxLength value="255"/>
        </xsd:restriction>
      </xsd:simpleType>
    </xsd:element>
    <xsd:element name="Category" ma:index="12" nillable="true" ma:displayName="Category" ma:default="BOC Phase 0" ma:format="Dropdown" ma:internalName="Category">
      <xsd:simpleType>
        <xsd:restriction base="dms:Choice">
          <xsd:enumeration value="BOC Phase 0"/>
          <xsd:enumeration value="BOC Phase I"/>
          <xsd:enumeration value="BOC Phase II"/>
          <xsd:enumeration value="BOC Phase III"/>
          <xsd:enumeration value="BOC Phase IV"/>
          <xsd:enumeration value="MCDPS"/>
          <xsd:enumeration value="MCWPS"/>
          <xsd:enumeration value="MCRPS"/>
          <xsd:enumeration value="MCO"/>
          <xsd:enumeration value="NAVMCS"/>
          <xsd:enumeration value="SECNAVINST"/>
          <xsd:enumeration value="RIFLE RANGE"/>
          <xsd:enumeration value="OTH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_dlc_DocId xmlns="9b986d9c-99d4-48e2-9cad-3483b6f9665d">JP3W3T2S65KT-928-1892</_dlc_DocId>
    <_dlc_DocIdUrl xmlns="9b986d9c-99d4-48e2-9cad-3483b6f9665d">
      <Url>https://vce.tecom.usmc.mil/sites/trngcmd/tbs/tbshq/tbss6/_layouts/DocIdRedir.aspx?ID=JP3W3T2S65KT-928-1892</Url>
      <Description>JP3W3T2S65KT-928-1892</Description>
    </_dlc_DocIdUrl>
    <_vti_RoutingExistingProperties xmlns="9bb14983-9c28-4781-8d1b-236fa1c4173d" xsi:nil="true"/>
    <Category xmlns="9bb14983-9c28-4781-8d1b-236fa1c4173d">BOC Phase 0</Category>
    <_dlc_DocIdPersistId xmlns="9b986d9c-99d4-48e2-9cad-3483b6f9665d">true</_dlc_DocIdPersistId>
  </documentManagement>
</p:properties>
</file>

<file path=customXml/itemProps1.xml><?xml version="1.0" encoding="utf-8"?>
<ds:datastoreItem xmlns:ds="http://schemas.openxmlformats.org/officeDocument/2006/customXml" ds:itemID="{4E11C46C-DE95-49D0-9FDC-5B1D6100D716}"/>
</file>

<file path=customXml/itemProps2.xml><?xml version="1.0" encoding="utf-8"?>
<ds:datastoreItem xmlns:ds="http://schemas.openxmlformats.org/officeDocument/2006/customXml" ds:itemID="{ABA2D6F5-8673-44CF-8645-7F5EAA12973A}"/>
</file>

<file path=customXml/itemProps3.xml><?xml version="1.0" encoding="utf-8"?>
<ds:datastoreItem xmlns:ds="http://schemas.openxmlformats.org/officeDocument/2006/customXml" ds:itemID="{3FE7981D-68D8-4BD1-B859-2C09DB6D44C2}"/>
</file>

<file path=customXml/itemProps4.xml><?xml version="1.0" encoding="utf-8"?>
<ds:datastoreItem xmlns:ds="http://schemas.openxmlformats.org/officeDocument/2006/customXml" ds:itemID="{BDD604DC-7D30-4B76-A3D3-54E00D21011E}"/>
</file>

<file path=customXml/itemProps5.xml><?xml version="1.0" encoding="utf-8"?>
<ds:datastoreItem xmlns:ds="http://schemas.openxmlformats.org/officeDocument/2006/customXml" ds:itemID="{FAFBE438-8641-45E4-99C6-C64D92FBD8F9}"/>
</file>

<file path=docProps/app.xml><?xml version="1.0" encoding="utf-8"?>
<Properties xmlns="http://schemas.openxmlformats.org/officeDocument/2006/extended-properties" xmlns:vt="http://schemas.openxmlformats.org/officeDocument/2006/docPropsVTypes">
  <Template/>
  <TotalTime>18424</TotalTime>
  <Words>1645</Words>
  <Application>Microsoft Office PowerPoint</Application>
  <PresentationFormat>On-screen Show (4:3)</PresentationFormat>
  <Paragraphs>333</Paragraphs>
  <Slides>28</Slides>
  <Notes>7</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41" baseType="lpstr">
      <vt:lpstr>Arial</vt:lpstr>
      <vt:lpstr>Arial Black</vt:lpstr>
      <vt:lpstr>Calibri</vt:lpstr>
      <vt:lpstr>Cambria</vt:lpstr>
      <vt:lpstr>Courier New</vt:lpstr>
      <vt:lpstr>Franklin Gothic Medium</vt:lpstr>
      <vt:lpstr>Goudy Old Style</vt:lpstr>
      <vt:lpstr>Impact</vt:lpstr>
      <vt:lpstr>ＭＳ Ｐゴシック</vt:lpstr>
      <vt:lpstr>Times New Roman</vt:lpstr>
      <vt:lpstr>Wingdings</vt:lpstr>
      <vt:lpstr>1_Blank Presentation</vt:lpstr>
      <vt:lpstr>Microsoft Word Document</vt:lpstr>
      <vt:lpstr>Scantron Directions</vt:lpstr>
      <vt:lpstr>Quiz Directions</vt:lpstr>
      <vt:lpstr>Question #1</vt:lpstr>
      <vt:lpstr>Question #2</vt:lpstr>
      <vt:lpstr>Question #3</vt:lpstr>
      <vt:lpstr>Question #4</vt:lpstr>
      <vt:lpstr>Question #5</vt:lpstr>
      <vt:lpstr>Times Up</vt:lpstr>
      <vt:lpstr>Quiz Review</vt:lpstr>
      <vt:lpstr>Question #1</vt:lpstr>
      <vt:lpstr>Question #2</vt:lpstr>
      <vt:lpstr>Question #3</vt:lpstr>
      <vt:lpstr>Question #4</vt:lpstr>
      <vt:lpstr>Question #5</vt:lpstr>
      <vt:lpstr>Communications Equipment II</vt:lpstr>
      <vt:lpstr>Overview</vt:lpstr>
      <vt:lpstr>PRC-152F: Multiband Radio </vt:lpstr>
      <vt:lpstr>RT-1916 (PRC-152)</vt:lpstr>
      <vt:lpstr>PRC-150: Multiband Radio </vt:lpstr>
      <vt:lpstr>High Frequency (HF)</vt:lpstr>
      <vt:lpstr>PowerPoint Presentation</vt:lpstr>
      <vt:lpstr>Decision Forcing Exercise</vt:lpstr>
      <vt:lpstr>Decision Forcing Exercise</vt:lpstr>
      <vt:lpstr>Decision Forcing Exercise</vt:lpstr>
      <vt:lpstr>Decision Forcing Exercise</vt:lpstr>
      <vt:lpstr>Review</vt:lpstr>
      <vt:lpstr>Questions?</vt:lpstr>
      <vt:lpstr>Communications Equipment II</vt:lpstr>
    </vt:vector>
  </TitlesOfParts>
  <Company>Melissa Pratt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Pratt</dc:creator>
  <cp:lastModifiedBy>Lawrance Andrus</cp:lastModifiedBy>
  <cp:revision>224</cp:revision>
  <dcterms:created xsi:type="dcterms:W3CDTF">2007-09-14T14:19:48Z</dcterms:created>
  <dcterms:modified xsi:type="dcterms:W3CDTF">2016-01-08T02:12:15Z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JP3W3T2S65KT-365-1775</vt:lpwstr>
  </property>
  <property fmtid="{D5CDD505-2E9C-101B-9397-08002B2CF9AE}" pid="3" name="_dlc_DocIdItemGuid">
    <vt:lpwstr>74848049-a4e4-4705-be2f-ae0a1179c0fe</vt:lpwstr>
  </property>
  <property fmtid="{D5CDD505-2E9C-101B-9397-08002B2CF9AE}" pid="4" name="_dlc_DocIdUrl">
    <vt:lpwstr>https://vce.tecom.usmc.mil/sites/trngcmd/tbs/tbswfg/TBSWFBP/_layouts/DocIdRedir.aspx?ID=JP3W3T2S65KT-365-1775, JP3W3T2S65KT-365-1775</vt:lpwstr>
  </property>
  <property fmtid="{D5CDD505-2E9C-101B-9397-08002B2CF9AE}" pid="5" name="ContentTypeId">
    <vt:lpwstr>0x010100F1192F8865AD8D45BE9EDF46F5BFE81D</vt:lpwstr>
  </property>
</Properties>
</file>