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6"/>
  </p:notesMasterIdLst>
  <p:handoutMasterIdLst>
    <p:handoutMasterId r:id="rId17"/>
  </p:handoutMasterIdLst>
  <p:sldIdLst>
    <p:sldId id="592" r:id="rId2"/>
    <p:sldId id="650" r:id="rId3"/>
    <p:sldId id="651" r:id="rId4"/>
    <p:sldId id="657" r:id="rId5"/>
    <p:sldId id="658" r:id="rId6"/>
    <p:sldId id="659" r:id="rId7"/>
    <p:sldId id="666" r:id="rId8"/>
    <p:sldId id="652" r:id="rId9"/>
    <p:sldId id="661" r:id="rId10"/>
    <p:sldId id="653" r:id="rId11"/>
    <p:sldId id="654" r:id="rId12"/>
    <p:sldId id="663" r:id="rId13"/>
    <p:sldId id="660" r:id="rId14"/>
    <p:sldId id="655" r:id="rId15"/>
  </p:sldIdLst>
  <p:sldSz cx="9144000" cy="6858000" type="letter"/>
  <p:notesSz cx="6881813" cy="9296400"/>
  <p:defaultTextStyle>
    <a:defPPr>
      <a:defRPr lang="en-US"/>
    </a:defPPr>
    <a:lvl1pPr algn="l" rtl="0" fontAlgn="base">
      <a:spcBef>
        <a:spcPct val="0"/>
      </a:spcBef>
      <a:spcAft>
        <a:spcPct val="0"/>
      </a:spcAft>
      <a:defRPr sz="1200" kern="1200">
        <a:solidFill>
          <a:schemeClr val="tx1"/>
        </a:solidFill>
        <a:latin typeface="Tahoma" pitchFamily="34" charset="0"/>
        <a:ea typeface="+mn-ea"/>
        <a:cs typeface="+mn-cs"/>
      </a:defRPr>
    </a:lvl1pPr>
    <a:lvl2pPr marL="457200" algn="l" rtl="0" fontAlgn="base">
      <a:spcBef>
        <a:spcPct val="0"/>
      </a:spcBef>
      <a:spcAft>
        <a:spcPct val="0"/>
      </a:spcAft>
      <a:defRPr sz="1200" kern="1200">
        <a:solidFill>
          <a:schemeClr val="tx1"/>
        </a:solidFill>
        <a:latin typeface="Tahoma" pitchFamily="34" charset="0"/>
        <a:ea typeface="+mn-ea"/>
        <a:cs typeface="+mn-cs"/>
      </a:defRPr>
    </a:lvl2pPr>
    <a:lvl3pPr marL="914400" algn="l" rtl="0" fontAlgn="base">
      <a:spcBef>
        <a:spcPct val="0"/>
      </a:spcBef>
      <a:spcAft>
        <a:spcPct val="0"/>
      </a:spcAft>
      <a:defRPr sz="1200" kern="1200">
        <a:solidFill>
          <a:schemeClr val="tx1"/>
        </a:solidFill>
        <a:latin typeface="Tahoma" pitchFamily="34" charset="0"/>
        <a:ea typeface="+mn-ea"/>
        <a:cs typeface="+mn-cs"/>
      </a:defRPr>
    </a:lvl3pPr>
    <a:lvl4pPr marL="1371600" algn="l" rtl="0" fontAlgn="base">
      <a:spcBef>
        <a:spcPct val="0"/>
      </a:spcBef>
      <a:spcAft>
        <a:spcPct val="0"/>
      </a:spcAft>
      <a:defRPr sz="1200" kern="1200">
        <a:solidFill>
          <a:schemeClr val="tx1"/>
        </a:solidFill>
        <a:latin typeface="Tahoma" pitchFamily="34" charset="0"/>
        <a:ea typeface="+mn-ea"/>
        <a:cs typeface="+mn-cs"/>
      </a:defRPr>
    </a:lvl4pPr>
    <a:lvl5pPr marL="1828800" algn="l" rtl="0" fontAlgn="base">
      <a:spcBef>
        <a:spcPct val="0"/>
      </a:spcBef>
      <a:spcAft>
        <a:spcPct val="0"/>
      </a:spcAft>
      <a:defRPr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Tahoma" pitchFamily="34" charset="0"/>
        <a:ea typeface="+mn-ea"/>
        <a:cs typeface="+mn-cs"/>
      </a:defRPr>
    </a:lvl6pPr>
    <a:lvl7pPr marL="2743200" algn="l" defTabSz="914400" rtl="0" eaLnBrk="1" latinLnBrk="0" hangingPunct="1">
      <a:defRPr sz="1200" kern="1200">
        <a:solidFill>
          <a:schemeClr val="tx1"/>
        </a:solidFill>
        <a:latin typeface="Tahoma" pitchFamily="34" charset="0"/>
        <a:ea typeface="+mn-ea"/>
        <a:cs typeface="+mn-cs"/>
      </a:defRPr>
    </a:lvl7pPr>
    <a:lvl8pPr marL="3200400" algn="l" defTabSz="914400" rtl="0" eaLnBrk="1" latinLnBrk="0" hangingPunct="1">
      <a:defRPr sz="1200" kern="1200">
        <a:solidFill>
          <a:schemeClr val="tx1"/>
        </a:solidFill>
        <a:latin typeface="Tahoma" pitchFamily="34" charset="0"/>
        <a:ea typeface="+mn-ea"/>
        <a:cs typeface="+mn-cs"/>
      </a:defRPr>
    </a:lvl8pPr>
    <a:lvl9pPr marL="3657600" algn="l" defTabSz="914400" rtl="0" eaLnBrk="1" latinLnBrk="0" hangingPunct="1">
      <a:defRPr sz="1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userDrawn="1">
          <p15:clr>
            <a:srgbClr val="A4A3A4"/>
          </p15:clr>
        </p15:guide>
        <p15:guide id="2" pos="21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0066"/>
    <a:srgbClr val="FFCC00"/>
    <a:srgbClr val="CC3300"/>
    <a:srgbClr val="990000"/>
    <a:srgbClr val="FF9933"/>
    <a:srgbClr val="3366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88" autoAdjust="0"/>
    <p:restoredTop sz="94522" autoAdjust="0"/>
  </p:normalViewPr>
  <p:slideViewPr>
    <p:cSldViewPr>
      <p:cViewPr varScale="1">
        <p:scale>
          <a:sx n="89" d="100"/>
          <a:sy n="89" d="100"/>
        </p:scale>
        <p:origin x="591" y="5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90" d="100"/>
        <a:sy n="90" d="100"/>
      </p:scale>
      <p:origin x="0" y="0"/>
    </p:cViewPr>
  </p:sorterViewPr>
  <p:notesViewPr>
    <p:cSldViewPr>
      <p:cViewPr>
        <p:scale>
          <a:sx n="100" d="100"/>
          <a:sy n="100" d="100"/>
        </p:scale>
        <p:origin x="-192" y="-72"/>
      </p:cViewPr>
      <p:guideLst>
        <p:guide orient="horz" pos="2927"/>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2" y="0"/>
            <a:ext cx="2982742" cy="465138"/>
          </a:xfrm>
          <a:prstGeom prst="rect">
            <a:avLst/>
          </a:prstGeom>
          <a:noFill/>
          <a:ln w="9525">
            <a:noFill/>
            <a:miter lim="800000"/>
            <a:headEnd/>
            <a:tailEnd/>
          </a:ln>
          <a:effectLst/>
        </p:spPr>
        <p:txBody>
          <a:bodyPr vert="horz" wrap="square" lIns="92635" tIns="46318" rIns="92635" bIns="46318" numCol="1" anchor="t" anchorCtr="0" compatLnSpc="1">
            <a:prstTxWarp prst="textNoShape">
              <a:avLst/>
            </a:prstTxWarp>
          </a:bodyPr>
          <a:lstStyle>
            <a:lvl1pPr defTabSz="926982" eaLnBrk="0" hangingPunct="0">
              <a:defRPr dirty="0">
                <a:latin typeface="Times New Roman" pitchFamily="18" charset="0"/>
              </a:defRPr>
            </a:lvl1pPr>
          </a:lstStyle>
          <a:p>
            <a:pPr>
              <a:defRPr/>
            </a:pPr>
            <a:endParaRPr lang="en-US" dirty="0"/>
          </a:p>
        </p:txBody>
      </p:sp>
      <p:sp>
        <p:nvSpPr>
          <p:cNvPr id="83971" name="Rectangle 3"/>
          <p:cNvSpPr>
            <a:spLocks noGrp="1" noChangeArrowheads="1"/>
          </p:cNvSpPr>
          <p:nvPr>
            <p:ph type="dt" sz="quarter" idx="1"/>
          </p:nvPr>
        </p:nvSpPr>
        <p:spPr bwMode="auto">
          <a:xfrm>
            <a:off x="3899071" y="0"/>
            <a:ext cx="2982742" cy="465138"/>
          </a:xfrm>
          <a:prstGeom prst="rect">
            <a:avLst/>
          </a:prstGeom>
          <a:noFill/>
          <a:ln w="9525">
            <a:noFill/>
            <a:miter lim="800000"/>
            <a:headEnd/>
            <a:tailEnd/>
          </a:ln>
          <a:effectLst/>
        </p:spPr>
        <p:txBody>
          <a:bodyPr vert="horz" wrap="square" lIns="92635" tIns="46318" rIns="92635" bIns="46318" numCol="1" anchor="t" anchorCtr="0" compatLnSpc="1">
            <a:prstTxWarp prst="textNoShape">
              <a:avLst/>
            </a:prstTxWarp>
          </a:bodyPr>
          <a:lstStyle>
            <a:lvl1pPr algn="r" defTabSz="926982" eaLnBrk="0" hangingPunct="0">
              <a:defRPr>
                <a:latin typeface="Times New Roman" pitchFamily="18" charset="0"/>
              </a:defRPr>
            </a:lvl1pPr>
          </a:lstStyle>
          <a:p>
            <a:pPr>
              <a:defRPr/>
            </a:pPr>
            <a:fld id="{7FD7CBD3-BEEB-4A45-BBC2-F48A0F60C891}" type="datetime7">
              <a:rPr lang="en-US" smtClean="0"/>
              <a:t>Mar-19</a:t>
            </a:fld>
            <a:endParaRPr lang="en-US" dirty="0"/>
          </a:p>
        </p:txBody>
      </p:sp>
      <p:sp>
        <p:nvSpPr>
          <p:cNvPr id="83972" name="Rectangle 4"/>
          <p:cNvSpPr>
            <a:spLocks noGrp="1" noChangeArrowheads="1"/>
          </p:cNvSpPr>
          <p:nvPr>
            <p:ph type="ftr" sz="quarter" idx="2"/>
          </p:nvPr>
        </p:nvSpPr>
        <p:spPr bwMode="auto">
          <a:xfrm>
            <a:off x="2" y="8831264"/>
            <a:ext cx="2982742" cy="465137"/>
          </a:xfrm>
          <a:prstGeom prst="rect">
            <a:avLst/>
          </a:prstGeom>
          <a:noFill/>
          <a:ln w="9525">
            <a:noFill/>
            <a:miter lim="800000"/>
            <a:headEnd/>
            <a:tailEnd/>
          </a:ln>
          <a:effectLst/>
        </p:spPr>
        <p:txBody>
          <a:bodyPr vert="horz" wrap="square" lIns="92635" tIns="46318" rIns="92635" bIns="46318" numCol="1" anchor="b" anchorCtr="0" compatLnSpc="1">
            <a:prstTxWarp prst="textNoShape">
              <a:avLst/>
            </a:prstTxWarp>
          </a:bodyPr>
          <a:lstStyle>
            <a:lvl1pPr defTabSz="926982" eaLnBrk="0" hangingPunct="0">
              <a:defRPr dirty="0">
                <a:latin typeface="Times New Roman" pitchFamily="18" charset="0"/>
              </a:defRPr>
            </a:lvl1pPr>
          </a:lstStyle>
          <a:p>
            <a:pPr>
              <a:defRPr/>
            </a:pPr>
            <a:endParaRPr lang="en-US" dirty="0"/>
          </a:p>
        </p:txBody>
      </p:sp>
      <p:sp>
        <p:nvSpPr>
          <p:cNvPr id="83973" name="Rectangle 5"/>
          <p:cNvSpPr>
            <a:spLocks noGrp="1" noChangeArrowheads="1"/>
          </p:cNvSpPr>
          <p:nvPr>
            <p:ph type="sldNum" sz="quarter" idx="3"/>
          </p:nvPr>
        </p:nvSpPr>
        <p:spPr bwMode="auto">
          <a:xfrm>
            <a:off x="3899071" y="8831264"/>
            <a:ext cx="2982742" cy="465137"/>
          </a:xfrm>
          <a:prstGeom prst="rect">
            <a:avLst/>
          </a:prstGeom>
          <a:noFill/>
          <a:ln w="9525">
            <a:noFill/>
            <a:miter lim="800000"/>
            <a:headEnd/>
            <a:tailEnd/>
          </a:ln>
          <a:effectLst/>
        </p:spPr>
        <p:txBody>
          <a:bodyPr vert="horz" wrap="square" lIns="92635" tIns="46318" rIns="92635" bIns="46318" numCol="1" anchor="b" anchorCtr="0" compatLnSpc="1">
            <a:prstTxWarp prst="textNoShape">
              <a:avLst/>
            </a:prstTxWarp>
          </a:bodyPr>
          <a:lstStyle>
            <a:lvl1pPr algn="r" defTabSz="926982" eaLnBrk="0" hangingPunct="0">
              <a:defRPr>
                <a:latin typeface="Times New Roman" pitchFamily="18" charset="0"/>
              </a:defRPr>
            </a:lvl1pPr>
          </a:lstStyle>
          <a:p>
            <a:pPr>
              <a:defRPr/>
            </a:pPr>
            <a:fld id="{0290E0F7-CABA-4775-9FBB-34C90A780185}" type="slidenum">
              <a:rPr lang="en-US"/>
              <a:pPr>
                <a:defRPr/>
              </a:pPr>
              <a:t>‹#›</a:t>
            </a:fld>
            <a:endParaRPr lang="en-US" dirty="0"/>
          </a:p>
        </p:txBody>
      </p:sp>
    </p:spTree>
    <p:extLst>
      <p:ext uri="{BB962C8B-B14F-4D97-AF65-F5344CB8AC3E}">
        <p14:creationId xmlns:p14="http://schemas.microsoft.com/office/powerpoint/2010/main" val="3811339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2" y="0"/>
            <a:ext cx="2982742" cy="465138"/>
          </a:xfrm>
          <a:prstGeom prst="rect">
            <a:avLst/>
          </a:prstGeom>
          <a:noFill/>
          <a:ln w="9525">
            <a:noFill/>
            <a:miter lim="800000"/>
            <a:headEnd/>
            <a:tailEnd/>
          </a:ln>
          <a:effectLst/>
        </p:spPr>
        <p:txBody>
          <a:bodyPr vert="horz" wrap="square" lIns="92635" tIns="46318" rIns="92635" bIns="46318" numCol="1" anchor="t" anchorCtr="0" compatLnSpc="1">
            <a:prstTxWarp prst="textNoShape">
              <a:avLst/>
            </a:prstTxWarp>
          </a:bodyPr>
          <a:lstStyle>
            <a:lvl1pPr defTabSz="926982" eaLnBrk="0" hangingPunct="0">
              <a:defRPr dirty="0">
                <a:latin typeface="Times New Roman" pitchFamily="18" charset="0"/>
              </a:defRPr>
            </a:lvl1pPr>
          </a:lstStyle>
          <a:p>
            <a:pPr>
              <a:defRPr/>
            </a:pPr>
            <a:endParaRPr lang="en-US" dirty="0"/>
          </a:p>
        </p:txBody>
      </p:sp>
      <p:sp>
        <p:nvSpPr>
          <p:cNvPr id="19459" name="Rectangle 3"/>
          <p:cNvSpPr>
            <a:spLocks noGrp="1" noChangeArrowheads="1"/>
          </p:cNvSpPr>
          <p:nvPr>
            <p:ph type="dt" idx="1"/>
          </p:nvPr>
        </p:nvSpPr>
        <p:spPr bwMode="auto">
          <a:xfrm>
            <a:off x="3899071" y="0"/>
            <a:ext cx="2982742" cy="465138"/>
          </a:xfrm>
          <a:prstGeom prst="rect">
            <a:avLst/>
          </a:prstGeom>
          <a:noFill/>
          <a:ln w="9525">
            <a:noFill/>
            <a:miter lim="800000"/>
            <a:headEnd/>
            <a:tailEnd/>
          </a:ln>
          <a:effectLst/>
        </p:spPr>
        <p:txBody>
          <a:bodyPr vert="horz" wrap="square" lIns="92635" tIns="46318" rIns="92635" bIns="46318" numCol="1" anchor="t" anchorCtr="0" compatLnSpc="1">
            <a:prstTxWarp prst="textNoShape">
              <a:avLst/>
            </a:prstTxWarp>
          </a:bodyPr>
          <a:lstStyle>
            <a:lvl1pPr algn="r" defTabSz="926982" eaLnBrk="0" hangingPunct="0">
              <a:defRPr>
                <a:latin typeface="Times New Roman" pitchFamily="18" charset="0"/>
              </a:defRPr>
            </a:lvl1pPr>
          </a:lstStyle>
          <a:p>
            <a:pPr>
              <a:defRPr/>
            </a:pPr>
            <a:fld id="{73C01ECC-274C-40D9-AF25-21C3D9632776}" type="datetime7">
              <a:rPr lang="en-US" smtClean="0"/>
              <a:t>Mar-19</a:t>
            </a:fld>
            <a:endParaRPr lang="en-US" dirty="0"/>
          </a:p>
        </p:txBody>
      </p:sp>
      <p:sp>
        <p:nvSpPr>
          <p:cNvPr id="51204" name="Rectangle 4"/>
          <p:cNvSpPr>
            <a:spLocks noGrp="1" noRot="1" noChangeAspect="1" noChangeArrowheads="1" noTextEdit="1"/>
          </p:cNvSpPr>
          <p:nvPr>
            <p:ph type="sldImg" idx="2"/>
          </p:nvPr>
        </p:nvSpPr>
        <p:spPr bwMode="auto">
          <a:xfrm>
            <a:off x="1120775" y="698500"/>
            <a:ext cx="4645025" cy="3484563"/>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917887" y="4416427"/>
            <a:ext cx="5046040" cy="4181475"/>
          </a:xfrm>
          <a:prstGeom prst="rect">
            <a:avLst/>
          </a:prstGeom>
          <a:noFill/>
          <a:ln w="9525">
            <a:noFill/>
            <a:miter lim="800000"/>
            <a:headEnd/>
            <a:tailEnd/>
          </a:ln>
          <a:effectLst/>
        </p:spPr>
        <p:txBody>
          <a:bodyPr vert="horz" wrap="square" lIns="92635" tIns="46318" rIns="92635" bIns="4631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462" name="Rectangle 6"/>
          <p:cNvSpPr>
            <a:spLocks noGrp="1" noChangeArrowheads="1"/>
          </p:cNvSpPr>
          <p:nvPr>
            <p:ph type="ftr" sz="quarter" idx="4"/>
          </p:nvPr>
        </p:nvSpPr>
        <p:spPr bwMode="auto">
          <a:xfrm>
            <a:off x="2" y="8831264"/>
            <a:ext cx="2982742" cy="465137"/>
          </a:xfrm>
          <a:prstGeom prst="rect">
            <a:avLst/>
          </a:prstGeom>
          <a:noFill/>
          <a:ln w="9525">
            <a:noFill/>
            <a:miter lim="800000"/>
            <a:headEnd/>
            <a:tailEnd/>
          </a:ln>
          <a:effectLst/>
        </p:spPr>
        <p:txBody>
          <a:bodyPr vert="horz" wrap="square" lIns="92635" tIns="46318" rIns="92635" bIns="46318" numCol="1" anchor="b" anchorCtr="0" compatLnSpc="1">
            <a:prstTxWarp prst="textNoShape">
              <a:avLst/>
            </a:prstTxWarp>
          </a:bodyPr>
          <a:lstStyle>
            <a:lvl1pPr defTabSz="926982" eaLnBrk="0" hangingPunct="0">
              <a:defRPr dirty="0">
                <a:latin typeface="Times New Roman" pitchFamily="18" charset="0"/>
              </a:defRPr>
            </a:lvl1pPr>
          </a:lstStyle>
          <a:p>
            <a:pPr>
              <a:defRPr/>
            </a:pPr>
            <a:endParaRPr lang="en-US" dirty="0"/>
          </a:p>
        </p:txBody>
      </p:sp>
      <p:sp>
        <p:nvSpPr>
          <p:cNvPr id="19463" name="Rectangle 7"/>
          <p:cNvSpPr>
            <a:spLocks noGrp="1" noChangeArrowheads="1"/>
          </p:cNvSpPr>
          <p:nvPr>
            <p:ph type="sldNum" sz="quarter" idx="5"/>
          </p:nvPr>
        </p:nvSpPr>
        <p:spPr bwMode="auto">
          <a:xfrm>
            <a:off x="3899071" y="8831264"/>
            <a:ext cx="2982742" cy="465137"/>
          </a:xfrm>
          <a:prstGeom prst="rect">
            <a:avLst/>
          </a:prstGeom>
          <a:noFill/>
          <a:ln w="9525">
            <a:noFill/>
            <a:miter lim="800000"/>
            <a:headEnd/>
            <a:tailEnd/>
          </a:ln>
          <a:effectLst/>
        </p:spPr>
        <p:txBody>
          <a:bodyPr vert="horz" wrap="square" lIns="92635" tIns="46318" rIns="92635" bIns="46318" numCol="1" anchor="b" anchorCtr="0" compatLnSpc="1">
            <a:prstTxWarp prst="textNoShape">
              <a:avLst/>
            </a:prstTxWarp>
          </a:bodyPr>
          <a:lstStyle>
            <a:lvl1pPr algn="r" defTabSz="926982" eaLnBrk="0" hangingPunct="0">
              <a:defRPr>
                <a:latin typeface="Times New Roman" pitchFamily="18" charset="0"/>
              </a:defRPr>
            </a:lvl1pPr>
          </a:lstStyle>
          <a:p>
            <a:pPr>
              <a:defRPr/>
            </a:pPr>
            <a:fld id="{F141DA69-D2DD-4A12-BD9D-35019381525A}" type="slidenum">
              <a:rPr lang="en-US"/>
              <a:pPr>
                <a:defRPr/>
              </a:pPr>
              <a:t>‹#›</a:t>
            </a:fld>
            <a:endParaRPr lang="en-US" dirty="0"/>
          </a:p>
        </p:txBody>
      </p:sp>
    </p:spTree>
    <p:extLst>
      <p:ext uri="{BB962C8B-B14F-4D97-AF65-F5344CB8AC3E}">
        <p14:creationId xmlns:p14="http://schemas.microsoft.com/office/powerpoint/2010/main" val="4027911940"/>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rgbClr val="000099"/>
        </a:solidFill>
        <a:latin typeface="Century Gothic"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A4DE77C9-6E09-4E48-ADB2-F51D810FFF84}" type="datetime7">
              <a:rPr lang="en-US" smtClean="0"/>
              <a:t>Mar-19</a:t>
            </a:fld>
            <a:endParaRPr lang="en-US"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fld id="{73C01ECC-274C-40D9-AF25-21C3D9632776}" type="datetime7">
              <a:rPr lang="en-US" smtClean="0"/>
              <a:t>Mar-19</a:t>
            </a:fld>
            <a:endParaRPr lang="en-US" dirty="0"/>
          </a:p>
        </p:txBody>
      </p:sp>
      <p:sp>
        <p:nvSpPr>
          <p:cNvPr id="5" name="Slide Number Placeholder 4"/>
          <p:cNvSpPr>
            <a:spLocks noGrp="1"/>
          </p:cNvSpPr>
          <p:nvPr>
            <p:ph type="sldNum" sz="quarter" idx="5"/>
          </p:nvPr>
        </p:nvSpPr>
        <p:spPr/>
        <p:txBody>
          <a:bodyPr/>
          <a:lstStyle/>
          <a:p>
            <a:pPr>
              <a:defRPr/>
            </a:pPr>
            <a:fld id="{F141DA69-D2DD-4A12-BD9D-35019381525A}" type="slidenum">
              <a:rPr lang="en-US" smtClean="0"/>
              <a:pPr>
                <a:defRPr/>
              </a:pPr>
              <a:t>2</a:t>
            </a:fld>
            <a:endParaRPr lang="en-US" dirty="0"/>
          </a:p>
        </p:txBody>
      </p:sp>
    </p:spTree>
    <p:extLst>
      <p:ext uri="{BB962C8B-B14F-4D97-AF65-F5344CB8AC3E}">
        <p14:creationId xmlns:p14="http://schemas.microsoft.com/office/powerpoint/2010/main" val="3232743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fld id="{73C01ECC-274C-40D9-AF25-21C3D9632776}" type="datetime7">
              <a:rPr lang="en-US" smtClean="0"/>
              <a:t>Mar-19</a:t>
            </a:fld>
            <a:endParaRPr lang="en-US" dirty="0"/>
          </a:p>
        </p:txBody>
      </p:sp>
      <p:sp>
        <p:nvSpPr>
          <p:cNvPr id="5" name="Slide Number Placeholder 4"/>
          <p:cNvSpPr>
            <a:spLocks noGrp="1"/>
          </p:cNvSpPr>
          <p:nvPr>
            <p:ph type="sldNum" sz="quarter" idx="5"/>
          </p:nvPr>
        </p:nvSpPr>
        <p:spPr/>
        <p:txBody>
          <a:bodyPr/>
          <a:lstStyle/>
          <a:p>
            <a:pPr>
              <a:defRPr/>
            </a:pPr>
            <a:fld id="{F141DA69-D2DD-4A12-BD9D-35019381525A}" type="slidenum">
              <a:rPr lang="en-US" smtClean="0"/>
              <a:pPr>
                <a:defRPr/>
              </a:pPr>
              <a:t>8</a:t>
            </a:fld>
            <a:endParaRPr lang="en-US" dirty="0"/>
          </a:p>
        </p:txBody>
      </p:sp>
    </p:spTree>
    <p:extLst>
      <p:ext uri="{BB962C8B-B14F-4D97-AF65-F5344CB8AC3E}">
        <p14:creationId xmlns:p14="http://schemas.microsoft.com/office/powerpoint/2010/main" val="3037663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fld id="{73C01ECC-274C-40D9-AF25-21C3D9632776}" type="datetime7">
              <a:rPr lang="en-US" smtClean="0"/>
              <a:t>Mar-19</a:t>
            </a:fld>
            <a:endParaRPr lang="en-US" dirty="0"/>
          </a:p>
        </p:txBody>
      </p:sp>
      <p:sp>
        <p:nvSpPr>
          <p:cNvPr id="5" name="Slide Number Placeholder 4"/>
          <p:cNvSpPr>
            <a:spLocks noGrp="1"/>
          </p:cNvSpPr>
          <p:nvPr>
            <p:ph type="sldNum" sz="quarter" idx="5"/>
          </p:nvPr>
        </p:nvSpPr>
        <p:spPr/>
        <p:txBody>
          <a:bodyPr/>
          <a:lstStyle/>
          <a:p>
            <a:pPr>
              <a:defRPr/>
            </a:pPr>
            <a:fld id="{F141DA69-D2DD-4A12-BD9D-35019381525A}" type="slidenum">
              <a:rPr lang="en-US" smtClean="0"/>
              <a:pPr>
                <a:defRPr/>
              </a:pPr>
              <a:t>9</a:t>
            </a:fld>
            <a:endParaRPr lang="en-US" dirty="0"/>
          </a:p>
        </p:txBody>
      </p:sp>
    </p:spTree>
    <p:extLst>
      <p:ext uri="{BB962C8B-B14F-4D97-AF65-F5344CB8AC3E}">
        <p14:creationId xmlns:p14="http://schemas.microsoft.com/office/powerpoint/2010/main" val="4075929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fld id="{0598C177-03E2-4EC8-B7BC-E1B1449A2A20}" type="datetime7">
              <a:rPr lang="en-US" smtClean="0"/>
              <a:t>Mar-19</a:t>
            </a:fld>
            <a:endParaRPr lang="en-US" dirty="0"/>
          </a:p>
        </p:txBody>
      </p:sp>
      <p:sp>
        <p:nvSpPr>
          <p:cNvPr id="5" name="Slide Number Placeholder 4"/>
          <p:cNvSpPr>
            <a:spLocks noGrp="1"/>
          </p:cNvSpPr>
          <p:nvPr>
            <p:ph type="sldNum" sz="quarter" idx="11"/>
          </p:nvPr>
        </p:nvSpPr>
        <p:spPr/>
        <p:txBody>
          <a:bodyPr/>
          <a:lstStyle/>
          <a:p>
            <a:pPr>
              <a:defRPr/>
            </a:pPr>
            <a:fld id="{F141DA69-D2DD-4A12-BD9D-35019381525A}" type="slidenum">
              <a:rPr lang="en-US" smtClean="0"/>
              <a:pPr>
                <a:defRPr/>
              </a:pPr>
              <a:t>10</a:t>
            </a:fld>
            <a:endParaRPr lang="en-US" dirty="0"/>
          </a:p>
        </p:txBody>
      </p:sp>
    </p:spTree>
    <p:extLst>
      <p:ext uri="{BB962C8B-B14F-4D97-AF65-F5344CB8AC3E}">
        <p14:creationId xmlns:p14="http://schemas.microsoft.com/office/powerpoint/2010/main" val="4127188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fld id="{0598C177-03E2-4EC8-B7BC-E1B1449A2A20}" type="datetime7">
              <a:rPr lang="en-US" smtClean="0"/>
              <a:t>Mar-19</a:t>
            </a:fld>
            <a:endParaRPr lang="en-US" dirty="0"/>
          </a:p>
        </p:txBody>
      </p:sp>
      <p:sp>
        <p:nvSpPr>
          <p:cNvPr id="5" name="Slide Number Placeholder 4"/>
          <p:cNvSpPr>
            <a:spLocks noGrp="1"/>
          </p:cNvSpPr>
          <p:nvPr>
            <p:ph type="sldNum" sz="quarter" idx="11"/>
          </p:nvPr>
        </p:nvSpPr>
        <p:spPr/>
        <p:txBody>
          <a:bodyPr/>
          <a:lstStyle/>
          <a:p>
            <a:pPr>
              <a:defRPr/>
            </a:pPr>
            <a:fld id="{F141DA69-D2DD-4A12-BD9D-35019381525A}" type="slidenum">
              <a:rPr lang="en-US" smtClean="0"/>
              <a:pPr>
                <a:defRPr/>
              </a:pPr>
              <a:t>13</a:t>
            </a:fld>
            <a:endParaRPr lang="en-US" dirty="0"/>
          </a:p>
        </p:txBody>
      </p:sp>
    </p:spTree>
    <p:extLst>
      <p:ext uri="{BB962C8B-B14F-4D97-AF65-F5344CB8AC3E}">
        <p14:creationId xmlns:p14="http://schemas.microsoft.com/office/powerpoint/2010/main" val="578908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069" eaLnBrk="0" hangingPunct="0">
              <a:spcBef>
                <a:spcPct val="30000"/>
              </a:spcBef>
              <a:defRPr kumimoji="1" sz="1200">
                <a:solidFill>
                  <a:srgbClr val="000099"/>
                </a:solidFill>
                <a:latin typeface="Century Gothic" pitchFamily="34" charset="0"/>
              </a:defRPr>
            </a:lvl1pPr>
            <a:lvl2pPr marL="738918" indent="-284200" defTabSz="922069" eaLnBrk="0" hangingPunct="0">
              <a:spcBef>
                <a:spcPct val="30000"/>
              </a:spcBef>
              <a:defRPr kumimoji="1" sz="1200">
                <a:solidFill>
                  <a:schemeClr val="tx1"/>
                </a:solidFill>
                <a:latin typeface="Arial" pitchFamily="34" charset="0"/>
              </a:defRPr>
            </a:lvl2pPr>
            <a:lvl3pPr marL="1136798" indent="-227360" defTabSz="922069" eaLnBrk="0" hangingPunct="0">
              <a:spcBef>
                <a:spcPct val="30000"/>
              </a:spcBef>
              <a:defRPr kumimoji="1" sz="1200">
                <a:solidFill>
                  <a:schemeClr val="tx1"/>
                </a:solidFill>
                <a:latin typeface="Arial" pitchFamily="34" charset="0"/>
              </a:defRPr>
            </a:lvl3pPr>
            <a:lvl4pPr marL="1591516" indent="-227360" defTabSz="922069" eaLnBrk="0" hangingPunct="0">
              <a:spcBef>
                <a:spcPct val="30000"/>
              </a:spcBef>
              <a:defRPr kumimoji="1" sz="1200">
                <a:solidFill>
                  <a:schemeClr val="tx1"/>
                </a:solidFill>
                <a:latin typeface="Arial" pitchFamily="34" charset="0"/>
              </a:defRPr>
            </a:lvl4pPr>
            <a:lvl5pPr marL="2046234" indent="-227360" defTabSz="922069" eaLnBrk="0" hangingPunct="0">
              <a:spcBef>
                <a:spcPct val="30000"/>
              </a:spcBef>
              <a:defRPr kumimoji="1" sz="1200">
                <a:solidFill>
                  <a:schemeClr val="tx1"/>
                </a:solidFill>
                <a:latin typeface="Arial" pitchFamily="34" charset="0"/>
              </a:defRPr>
            </a:lvl5pPr>
            <a:lvl6pPr marL="2500953" indent="-227360" defTabSz="922069" eaLnBrk="0" fontAlgn="base" hangingPunct="0">
              <a:spcBef>
                <a:spcPct val="30000"/>
              </a:spcBef>
              <a:spcAft>
                <a:spcPct val="0"/>
              </a:spcAft>
              <a:defRPr kumimoji="1" sz="1200">
                <a:solidFill>
                  <a:schemeClr val="tx1"/>
                </a:solidFill>
                <a:latin typeface="Arial" pitchFamily="34" charset="0"/>
              </a:defRPr>
            </a:lvl6pPr>
            <a:lvl7pPr marL="2955672" indent="-227360" defTabSz="922069" eaLnBrk="0" fontAlgn="base" hangingPunct="0">
              <a:spcBef>
                <a:spcPct val="30000"/>
              </a:spcBef>
              <a:spcAft>
                <a:spcPct val="0"/>
              </a:spcAft>
              <a:defRPr kumimoji="1" sz="1200">
                <a:solidFill>
                  <a:schemeClr val="tx1"/>
                </a:solidFill>
                <a:latin typeface="Arial" pitchFamily="34" charset="0"/>
              </a:defRPr>
            </a:lvl7pPr>
            <a:lvl8pPr marL="3410392" indent="-227360" defTabSz="922069" eaLnBrk="0" fontAlgn="base" hangingPunct="0">
              <a:spcBef>
                <a:spcPct val="30000"/>
              </a:spcBef>
              <a:spcAft>
                <a:spcPct val="0"/>
              </a:spcAft>
              <a:defRPr kumimoji="1" sz="1200">
                <a:solidFill>
                  <a:schemeClr val="tx1"/>
                </a:solidFill>
                <a:latin typeface="Arial" pitchFamily="34" charset="0"/>
              </a:defRPr>
            </a:lvl8pPr>
            <a:lvl9pPr marL="3865110" indent="-227360" defTabSz="922069" eaLnBrk="0" fontAlgn="base" hangingPunct="0">
              <a:spcBef>
                <a:spcPct val="30000"/>
              </a:spcBef>
              <a:spcAft>
                <a:spcPct val="0"/>
              </a:spcAft>
              <a:defRPr kumimoji="1" sz="1200">
                <a:solidFill>
                  <a:schemeClr val="tx1"/>
                </a:solidFill>
                <a:latin typeface="Arial" pitchFamily="34" charset="0"/>
              </a:defRPr>
            </a:lvl9pPr>
          </a:lstStyle>
          <a:p>
            <a:pPr>
              <a:spcBef>
                <a:spcPct val="0"/>
              </a:spcBef>
            </a:pPr>
            <a:fld id="{AB7E859E-84AC-4ACE-8372-0D341AB71893}" type="datetime7">
              <a:rPr kumimoji="0" lang="en-US" altLang="en-US" smtClean="0">
                <a:solidFill>
                  <a:schemeClr val="tx1"/>
                </a:solidFill>
                <a:latin typeface="Times New Roman" pitchFamily="18" charset="0"/>
              </a:rPr>
              <a:t>Mar-19</a:t>
            </a:fld>
            <a:endParaRPr kumimoji="0" lang="en-US" altLang="en-US" dirty="0">
              <a:solidFill>
                <a:schemeClr val="tx1"/>
              </a:solidFill>
              <a:latin typeface="Times New Roman"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i="1" u="sng" dirty="0"/>
              <a:t>NOTES</a:t>
            </a:r>
            <a:r>
              <a:rPr lang="en-US" altLang="en-US" b="1" dirty="0"/>
              <a:t>:</a:t>
            </a:r>
          </a:p>
        </p:txBody>
      </p:sp>
    </p:spTree>
    <p:extLst>
      <p:ext uri="{BB962C8B-B14F-4D97-AF65-F5344CB8AC3E}">
        <p14:creationId xmlns:p14="http://schemas.microsoft.com/office/powerpoint/2010/main" val="3024724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eaLnBrk="0" hangingPunct="0">
                  <a:defRPr/>
                </a:pPr>
                <a:endParaRPr lang="en-US" dirty="0">
                  <a:latin typeface="Tahoma" charset="0"/>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eaLnBrk="0" hangingPunct="0">
                  <a:defRPr/>
                </a:pPr>
                <a:endParaRPr lang="en-US" dirty="0">
                  <a:latin typeface="Tahoma" charset="0"/>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eaLnBrk="0" hangingPunct="0">
                  <a:defRPr/>
                </a:pPr>
                <a:endParaRPr lang="en-US" dirty="0">
                  <a:latin typeface="Tahoma" charset="0"/>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eaLnBrk="0" hangingPunct="0">
                  <a:defRPr/>
                </a:pPr>
                <a:endParaRPr lang="en-US" dirty="0">
                  <a:latin typeface="Tahoma" charset="0"/>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eaLnBrk="0" hangingPunct="0">
                <a:defRPr/>
              </a:pPr>
              <a:endParaRPr lang="en-US" dirty="0">
                <a:latin typeface="Tahoma" charset="0"/>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eaLnBrk="0" hangingPunct="0">
                <a:defRPr/>
              </a:pPr>
              <a:endParaRPr lang="en-US" dirty="0">
                <a:latin typeface="Tahoma" charset="0"/>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eaLnBrk="0" hangingPunct="0">
                <a:defRPr/>
              </a:pPr>
              <a:endParaRPr lang="en-US" dirty="0">
                <a:latin typeface="Tahoma" charset="0"/>
              </a:endParaRPr>
            </a:p>
          </p:txBody>
        </p:sp>
      </p:grpSp>
      <p:sp>
        <p:nvSpPr>
          <p:cNvPr id="769036"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76903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fld id="{C77CB8AE-B201-4DC3-A5DA-B1E3155D9F37}" type="datetime7">
              <a:rPr lang="en-US"/>
              <a:pPr>
                <a:defRPr/>
              </a:pPr>
              <a:t>Mar-19</a:t>
            </a:fld>
            <a:endParaRPr lang="en-US" dirty="0"/>
          </a:p>
        </p:txBody>
      </p:sp>
      <p:sp>
        <p:nvSpPr>
          <p:cNvPr id="15" name="Rectangle 15"/>
          <p:cNvSpPr>
            <a:spLocks noGrp="1" noChangeArrowheads="1"/>
          </p:cNvSpPr>
          <p:nvPr>
            <p:ph type="ftr" sz="quarter" idx="11"/>
          </p:nvPr>
        </p:nvSpPr>
        <p:spPr>
          <a:xfrm>
            <a:off x="3429000" y="6248400"/>
            <a:ext cx="2895600" cy="457200"/>
          </a:xfrm>
        </p:spPr>
        <p:txBody>
          <a:bodyPr/>
          <a:lstStyle>
            <a:lvl1pPr>
              <a:defRPr dirty="0">
                <a:solidFill>
                  <a:schemeClr val="bg2"/>
                </a:solidFill>
              </a:defRPr>
            </a:lvl1pPr>
          </a:lstStyle>
          <a:p>
            <a:pPr>
              <a:defRPr/>
            </a:pPr>
            <a:endParaRPr lang="en-US" dirty="0"/>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latin typeface="+mn-lt"/>
              </a:defRPr>
            </a:lvl1pPr>
          </a:lstStyle>
          <a:p>
            <a:pPr>
              <a:defRPr/>
            </a:pPr>
            <a:fld id="{4F33DD72-DD07-49A1-A98B-9F3B0CDBE065}" type="slidenum">
              <a:rPr lang="en-US"/>
              <a:pPr>
                <a:defRPr/>
              </a:pPr>
              <a:t>‹#›</a:t>
            </a:fld>
            <a:endParaRPr lang="en-US" dirty="0"/>
          </a:p>
        </p:txBody>
      </p:sp>
    </p:spTree>
  </p:cSld>
  <p:clrMapOvr>
    <a:masterClrMapping/>
  </p:clrMapOvr>
  <p:transition spd="med">
    <p:random/>
    <p:sndAc>
      <p:stSnd>
        <p:snd r:embed="rId1" name="TYPE.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fld id="{C613599D-A44F-47F5-AA81-9EF2BC4EF93A}" type="datetime7">
              <a:rPr lang="en-US"/>
              <a:pPr>
                <a:defRPr/>
              </a:pPr>
              <a:t>Mar-19</a:t>
            </a:fld>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598310EF-779B-4E54-990B-D29A4FC33991}" type="slidenum">
              <a:rPr lang="en-US"/>
              <a:pPr>
                <a:defRPr/>
              </a:pPr>
              <a:t>‹#›</a:t>
            </a:fld>
            <a:endParaRPr lang="en-US" dirty="0"/>
          </a:p>
        </p:txBody>
      </p:sp>
    </p:spTree>
  </p:cSld>
  <p:clrMapOvr>
    <a:masterClrMapping/>
  </p:clrMapOvr>
  <p:transition spd="med">
    <p:random/>
    <p:sndAc>
      <p:stSnd>
        <p:snd r:embed="rId1" name="TYPE.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1828800" cy="52974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762000"/>
            <a:ext cx="5334000" cy="52974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fld id="{B3570D4E-53F9-42BF-9655-178F1C8FFEAC}" type="datetime7">
              <a:rPr lang="en-US"/>
              <a:pPr>
                <a:defRPr/>
              </a:pPr>
              <a:t>Mar-19</a:t>
            </a:fld>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107BBFDE-22B1-44AC-9ABD-FC9863E90F10}" type="slidenum">
              <a:rPr lang="en-US"/>
              <a:pPr>
                <a:defRPr/>
              </a:pPr>
              <a:t>‹#›</a:t>
            </a:fld>
            <a:endParaRPr lang="en-US" dirty="0"/>
          </a:p>
        </p:txBody>
      </p:sp>
    </p:spTree>
  </p:cSld>
  <p:clrMapOvr>
    <a:masterClrMapping/>
  </p:clrMapOvr>
  <p:transition spd="med">
    <p:random/>
    <p:sndAc>
      <p:stSnd>
        <p:snd r:embed="rId1" name="TYPE.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7307263" cy="1004888"/>
          </a:xfrm>
        </p:spPr>
        <p:txBody>
          <a:bodyPr/>
          <a:lstStyle/>
          <a:p>
            <a:r>
              <a:rPr lang="en-US"/>
              <a:t>Click to edit Master title style</a:t>
            </a:r>
          </a:p>
        </p:txBody>
      </p:sp>
      <p:sp>
        <p:nvSpPr>
          <p:cNvPr id="3" name="SmartArt Placeholder 2"/>
          <p:cNvSpPr>
            <a:spLocks noGrp="1"/>
          </p:cNvSpPr>
          <p:nvPr>
            <p:ph type="dgm" idx="1"/>
          </p:nvPr>
        </p:nvSpPr>
        <p:spPr>
          <a:xfrm>
            <a:off x="1182688" y="1981200"/>
            <a:ext cx="7275512" cy="4078288"/>
          </a:xfrm>
        </p:spPr>
        <p:txBody>
          <a:bodyPr/>
          <a:lstStyle/>
          <a:p>
            <a:pPr lvl="0"/>
            <a:endParaRPr lang="en-US" noProof="0" dirty="0"/>
          </a:p>
        </p:txBody>
      </p:sp>
      <p:sp>
        <p:nvSpPr>
          <p:cNvPr id="4" name="Rectangle 11"/>
          <p:cNvSpPr>
            <a:spLocks noGrp="1" noChangeArrowheads="1"/>
          </p:cNvSpPr>
          <p:nvPr>
            <p:ph type="dt" sz="half" idx="10"/>
          </p:nvPr>
        </p:nvSpPr>
        <p:spPr>
          <a:ln/>
        </p:spPr>
        <p:txBody>
          <a:bodyPr/>
          <a:lstStyle>
            <a:lvl1pPr>
              <a:defRPr/>
            </a:lvl1pPr>
          </a:lstStyle>
          <a:p>
            <a:pPr>
              <a:defRPr/>
            </a:pPr>
            <a:fld id="{A352E15B-FC63-482E-AE1A-F20CA70B154F}" type="datetime7">
              <a:rPr lang="en-US"/>
              <a:pPr>
                <a:defRPr/>
              </a:pPr>
              <a:t>Mar-19</a:t>
            </a:fld>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E41862F8-409E-4833-8402-54E56D99CC13}" type="slidenum">
              <a:rPr lang="en-US"/>
              <a:pPr>
                <a:defRPr/>
              </a:pPr>
              <a:t>‹#›</a:t>
            </a:fld>
            <a:endParaRPr lang="en-US" dirty="0"/>
          </a:p>
        </p:txBody>
      </p:sp>
    </p:spTree>
  </p:cSld>
  <p:clrMapOvr>
    <a:masterClrMapping/>
  </p:clrMapOvr>
  <p:transition spd="med">
    <p:random/>
    <p:sndAc>
      <p:stSnd>
        <p:snd r:embed="rId1" name="TYPE.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fld id="{ECE75C2F-AB15-465B-8D98-4767BAEB84B7}" type="datetime7">
              <a:rPr lang="en-US"/>
              <a:pPr>
                <a:defRPr/>
              </a:pPr>
              <a:t>Mar-19</a:t>
            </a:fld>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82BC0DEF-2762-41FA-9756-A33F50319D3D}" type="slidenum">
              <a:rPr lang="en-US"/>
              <a:pPr>
                <a:defRPr/>
              </a:pPr>
              <a:t>‹#›</a:t>
            </a:fld>
            <a:endParaRPr lang="en-US" dirty="0"/>
          </a:p>
        </p:txBody>
      </p:sp>
    </p:spTree>
  </p:cSld>
  <p:clrMapOvr>
    <a:masterClrMapping/>
  </p:clrMapOvr>
  <p:transition spd="med">
    <p:random/>
    <p:sndAc>
      <p:stSnd>
        <p:snd r:embed="rId1" name="TYPE.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fld id="{96F004EF-6562-4008-B36E-F45E08EE357C}" type="datetime7">
              <a:rPr lang="en-US"/>
              <a:pPr>
                <a:defRPr/>
              </a:pPr>
              <a:t>Mar-19</a:t>
            </a:fld>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B7A7E1F2-8E1B-4065-8BFE-B0E44EE4D8DE}" type="slidenum">
              <a:rPr lang="en-US"/>
              <a:pPr>
                <a:defRPr/>
              </a:pPr>
              <a:t>‹#›</a:t>
            </a:fld>
            <a:endParaRPr lang="en-US" dirty="0"/>
          </a:p>
        </p:txBody>
      </p:sp>
    </p:spTree>
  </p:cSld>
  <p:clrMapOvr>
    <a:masterClrMapping/>
  </p:clrMapOvr>
  <p:transition spd="med">
    <p:random/>
    <p:sndAc>
      <p:stSnd>
        <p:snd r:embed="rId1" name="TYPE.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981200"/>
            <a:ext cx="3560762" cy="4078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95850" y="1981200"/>
            <a:ext cx="3562350" cy="4078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fld id="{571669AB-D217-452D-8641-3BFE7A7410B1}" type="datetime7">
              <a:rPr lang="en-US"/>
              <a:pPr>
                <a:defRPr/>
              </a:pPr>
              <a:t>Mar-19</a:t>
            </a:fld>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15DFCA3D-7FB0-4144-9AFF-47212C895D39}" type="slidenum">
              <a:rPr lang="en-US"/>
              <a:pPr>
                <a:defRPr/>
              </a:pPr>
              <a:t>‹#›</a:t>
            </a:fld>
            <a:endParaRPr lang="en-US" dirty="0"/>
          </a:p>
        </p:txBody>
      </p:sp>
    </p:spTree>
  </p:cSld>
  <p:clrMapOvr>
    <a:masterClrMapping/>
  </p:clrMapOvr>
  <p:transition spd="med">
    <p:random/>
    <p:sndAc>
      <p:stSnd>
        <p:snd r:embed="rId1" name="TYPE.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fld id="{7571F905-B0D8-44B4-AA1A-60F3334E29BF}" type="datetime7">
              <a:rPr lang="en-US"/>
              <a:pPr>
                <a:defRPr/>
              </a:pPr>
              <a:t>Mar-19</a:t>
            </a:fld>
            <a:endParaRPr lang="en-US" dirty="0"/>
          </a:p>
        </p:txBody>
      </p:sp>
      <p:sp>
        <p:nvSpPr>
          <p:cNvPr id="8"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13"/>
          <p:cNvSpPr>
            <a:spLocks noGrp="1" noChangeArrowheads="1"/>
          </p:cNvSpPr>
          <p:nvPr>
            <p:ph type="sldNum" sz="quarter" idx="12"/>
          </p:nvPr>
        </p:nvSpPr>
        <p:spPr>
          <a:ln/>
        </p:spPr>
        <p:txBody>
          <a:bodyPr/>
          <a:lstStyle>
            <a:lvl1pPr>
              <a:defRPr/>
            </a:lvl1pPr>
          </a:lstStyle>
          <a:p>
            <a:pPr>
              <a:defRPr/>
            </a:pPr>
            <a:fld id="{BDCCB343-1D2C-4842-AD52-482296CEAA65}" type="slidenum">
              <a:rPr lang="en-US"/>
              <a:pPr>
                <a:defRPr/>
              </a:pPr>
              <a:t>‹#›</a:t>
            </a:fld>
            <a:endParaRPr lang="en-US" dirty="0"/>
          </a:p>
        </p:txBody>
      </p:sp>
    </p:spTree>
  </p:cSld>
  <p:clrMapOvr>
    <a:masterClrMapping/>
  </p:clrMapOvr>
  <p:transition spd="med">
    <p:random/>
    <p:sndAc>
      <p:stSnd>
        <p:snd r:embed="rId1" name="TYPE.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fld id="{B35B228E-E3F6-445A-AA7E-D6D3E6353962}" type="datetime7">
              <a:rPr lang="en-US"/>
              <a:pPr>
                <a:defRPr/>
              </a:pPr>
              <a:t>Mar-19</a:t>
            </a:fld>
            <a:endParaRPr lang="en-US" dirty="0"/>
          </a:p>
        </p:txBody>
      </p:sp>
      <p:sp>
        <p:nvSpPr>
          <p:cNvPr id="4"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13"/>
          <p:cNvSpPr>
            <a:spLocks noGrp="1" noChangeArrowheads="1"/>
          </p:cNvSpPr>
          <p:nvPr>
            <p:ph type="sldNum" sz="quarter" idx="12"/>
          </p:nvPr>
        </p:nvSpPr>
        <p:spPr>
          <a:ln/>
        </p:spPr>
        <p:txBody>
          <a:bodyPr/>
          <a:lstStyle>
            <a:lvl1pPr>
              <a:defRPr/>
            </a:lvl1pPr>
          </a:lstStyle>
          <a:p>
            <a:pPr>
              <a:defRPr/>
            </a:pPr>
            <a:fld id="{E507BB51-37C3-4C18-B551-9C53A41BCBEA}" type="slidenum">
              <a:rPr lang="en-US"/>
              <a:pPr>
                <a:defRPr/>
              </a:pPr>
              <a:t>‹#›</a:t>
            </a:fld>
            <a:endParaRPr lang="en-US" dirty="0"/>
          </a:p>
        </p:txBody>
      </p:sp>
    </p:spTree>
  </p:cSld>
  <p:clrMapOvr>
    <a:masterClrMapping/>
  </p:clrMapOvr>
  <p:transition spd="med">
    <p:random/>
    <p:sndAc>
      <p:stSnd>
        <p:snd r:embed="rId1" name="TYPE.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fld id="{E5B06EA5-E132-46BE-8C5F-863FFD3B4DDF}" type="datetime7">
              <a:rPr lang="en-US"/>
              <a:pPr>
                <a:defRPr/>
              </a:pPr>
              <a:t>Mar-19</a:t>
            </a:fld>
            <a:endParaRPr lang="en-US" dirty="0"/>
          </a:p>
        </p:txBody>
      </p:sp>
      <p:sp>
        <p:nvSpPr>
          <p:cNvPr id="3"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13"/>
          <p:cNvSpPr>
            <a:spLocks noGrp="1" noChangeArrowheads="1"/>
          </p:cNvSpPr>
          <p:nvPr>
            <p:ph type="sldNum" sz="quarter" idx="12"/>
          </p:nvPr>
        </p:nvSpPr>
        <p:spPr>
          <a:ln/>
        </p:spPr>
        <p:txBody>
          <a:bodyPr/>
          <a:lstStyle>
            <a:lvl1pPr>
              <a:defRPr/>
            </a:lvl1pPr>
          </a:lstStyle>
          <a:p>
            <a:pPr>
              <a:defRPr/>
            </a:pPr>
            <a:fld id="{8D5A2349-15D9-4BD7-AEE8-FAD9EFAEE006}" type="slidenum">
              <a:rPr lang="en-US"/>
              <a:pPr>
                <a:defRPr/>
              </a:pPr>
              <a:t>‹#›</a:t>
            </a:fld>
            <a:endParaRPr lang="en-US" dirty="0"/>
          </a:p>
        </p:txBody>
      </p:sp>
    </p:spTree>
  </p:cSld>
  <p:clrMapOvr>
    <a:masterClrMapping/>
  </p:clrMapOvr>
  <p:transition spd="med">
    <p:random/>
    <p:sndAc>
      <p:stSnd>
        <p:snd r:embed="rId1" name="TYPE.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fld id="{6F3F53B9-9C33-414C-B909-EF854011BDE4}" type="datetime7">
              <a:rPr lang="en-US"/>
              <a:pPr>
                <a:defRPr/>
              </a:pPr>
              <a:t>Mar-19</a:t>
            </a:fld>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C4D5CB4E-FD1F-4E3F-8D38-62FAC58C7E35}" type="slidenum">
              <a:rPr lang="en-US"/>
              <a:pPr>
                <a:defRPr/>
              </a:pPr>
              <a:t>‹#›</a:t>
            </a:fld>
            <a:endParaRPr lang="en-US" dirty="0"/>
          </a:p>
        </p:txBody>
      </p:sp>
    </p:spTree>
  </p:cSld>
  <p:clrMapOvr>
    <a:masterClrMapping/>
  </p:clrMapOvr>
  <p:transition spd="med">
    <p:random/>
    <p:sndAc>
      <p:stSnd>
        <p:snd r:embed="rId1" name="TYPE.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fld id="{A89B3E58-2687-4F39-B133-F509314A22C3}" type="datetime7">
              <a:rPr lang="en-US"/>
              <a:pPr>
                <a:defRPr/>
              </a:pPr>
              <a:t>Mar-19</a:t>
            </a:fld>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274A102A-CD6C-4DEB-88F8-1C2358AD14E0}" type="slidenum">
              <a:rPr lang="en-US"/>
              <a:pPr>
                <a:defRPr/>
              </a:pPr>
              <a:t>‹#›</a:t>
            </a:fld>
            <a:endParaRPr lang="en-US" dirty="0"/>
          </a:p>
        </p:txBody>
      </p:sp>
    </p:spTree>
  </p:cSld>
  <p:clrMapOvr>
    <a:masterClrMapping/>
  </p:clrMapOvr>
  <p:transition spd="med">
    <p:random/>
    <p:sndAc>
      <p:stSnd>
        <p:snd r:embed="rId1" name="TYPE.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9"/>
          <p:cNvSpPr>
            <a:spLocks noGrp="1" noChangeArrowheads="1"/>
          </p:cNvSpPr>
          <p:nvPr>
            <p:ph type="title"/>
          </p:nvPr>
        </p:nvSpPr>
        <p:spPr bwMode="auto">
          <a:xfrm>
            <a:off x="1143000" y="762000"/>
            <a:ext cx="7307263" cy="10048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051" name="Rectangle 10"/>
          <p:cNvSpPr>
            <a:spLocks noGrp="1" noChangeArrowheads="1"/>
          </p:cNvSpPr>
          <p:nvPr>
            <p:ph type="body" idx="1"/>
          </p:nvPr>
        </p:nvSpPr>
        <p:spPr bwMode="auto">
          <a:xfrm>
            <a:off x="1182688" y="1981200"/>
            <a:ext cx="7275512" cy="4078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68011"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Tahoma" charset="0"/>
              </a:defRPr>
            </a:lvl1pPr>
          </a:lstStyle>
          <a:p>
            <a:pPr>
              <a:defRPr/>
            </a:pPr>
            <a:fld id="{4B442016-3851-43EB-A3E6-E388B6F9A230}" type="datetime7">
              <a:rPr lang="en-US"/>
              <a:pPr>
                <a:defRPr/>
              </a:pPr>
              <a:t>Mar-19</a:t>
            </a:fld>
            <a:endParaRPr lang="en-US" dirty="0"/>
          </a:p>
        </p:txBody>
      </p:sp>
      <p:sp>
        <p:nvSpPr>
          <p:cNvPr id="768012"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dirty="0">
                <a:latin typeface="Tahoma" charset="0"/>
              </a:defRPr>
            </a:lvl1pPr>
          </a:lstStyle>
          <a:p>
            <a:pPr>
              <a:defRPr/>
            </a:pPr>
            <a:endParaRPr lang="en-US" dirty="0"/>
          </a:p>
        </p:txBody>
      </p:sp>
      <p:sp>
        <p:nvSpPr>
          <p:cNvPr id="768013" name="Rectangle 13"/>
          <p:cNvSpPr>
            <a:spLocks noGrp="1" noChangeArrowheads="1"/>
          </p:cNvSpPr>
          <p:nvPr>
            <p:ph type="sldNum" sz="quarter" idx="4"/>
          </p:nvPr>
        </p:nvSpPr>
        <p:spPr bwMode="auto">
          <a:xfrm>
            <a:off x="7651750" y="6096000"/>
            <a:ext cx="9588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solidFill>
                  <a:srgbClr val="000099"/>
                </a:solidFill>
                <a:latin typeface="Century Gothic" pitchFamily="34" charset="0"/>
              </a:defRPr>
            </a:lvl1pPr>
          </a:lstStyle>
          <a:p>
            <a:pPr>
              <a:defRPr/>
            </a:pPr>
            <a:fld id="{CCDB4A36-AA1C-4332-AAE7-C2E1AB3FF01C}" type="slidenum">
              <a:rPr lang="en-US"/>
              <a:pPr>
                <a:defRPr/>
              </a:pPr>
              <a:t>‹#›</a:t>
            </a:fld>
            <a:endParaRPr lang="en-US" dirty="0"/>
          </a:p>
        </p:txBody>
      </p:sp>
      <p:sp>
        <p:nvSpPr>
          <p:cNvPr id="768014" name="Line 14"/>
          <p:cNvSpPr>
            <a:spLocks noChangeShapeType="1"/>
          </p:cNvSpPr>
          <p:nvPr userDrawn="1"/>
        </p:nvSpPr>
        <p:spPr bwMode="auto">
          <a:xfrm>
            <a:off x="0" y="1371600"/>
            <a:ext cx="9144000" cy="0"/>
          </a:xfrm>
          <a:prstGeom prst="line">
            <a:avLst/>
          </a:prstGeom>
          <a:noFill/>
          <a:ln w="152400">
            <a:solidFill>
              <a:srgbClr val="9A3300"/>
            </a:solidFill>
            <a:round/>
            <a:headEnd/>
            <a:tailEnd type="none" w="sm" len="sm"/>
          </a:ln>
          <a:effectLst/>
        </p:spPr>
        <p:txBody>
          <a:bodyPr wrap="none" anchor="ctr"/>
          <a:lstStyle/>
          <a:p>
            <a:pPr eaLnBrk="0" hangingPunct="0">
              <a:defRPr/>
            </a:pPr>
            <a:endParaRPr lang="en-US" dirty="0">
              <a:latin typeface="Tahoma" charset="0"/>
            </a:endParaRPr>
          </a:p>
        </p:txBody>
      </p:sp>
      <p:sp>
        <p:nvSpPr>
          <p:cNvPr id="768015" name="Line 15"/>
          <p:cNvSpPr>
            <a:spLocks noChangeShapeType="1"/>
          </p:cNvSpPr>
          <p:nvPr userDrawn="1"/>
        </p:nvSpPr>
        <p:spPr bwMode="auto">
          <a:xfrm>
            <a:off x="0" y="1447800"/>
            <a:ext cx="9144000" cy="0"/>
          </a:xfrm>
          <a:prstGeom prst="line">
            <a:avLst/>
          </a:prstGeom>
          <a:noFill/>
          <a:ln w="25400">
            <a:solidFill>
              <a:srgbClr val="000099"/>
            </a:solidFill>
            <a:round/>
            <a:headEnd/>
            <a:tailEnd/>
          </a:ln>
          <a:effectLst/>
        </p:spPr>
        <p:txBody>
          <a:bodyPr wrap="none" anchor="ctr"/>
          <a:lstStyle/>
          <a:p>
            <a:pPr eaLnBrk="0" hangingPunct="0">
              <a:defRPr/>
            </a:pPr>
            <a:endParaRPr lang="en-US" dirty="0">
              <a:latin typeface="Tahoma" charset="0"/>
            </a:endParaRPr>
          </a:p>
        </p:txBody>
      </p:sp>
      <p:sp>
        <p:nvSpPr>
          <p:cNvPr id="768016" name="Line 16"/>
          <p:cNvSpPr>
            <a:spLocks noChangeShapeType="1"/>
          </p:cNvSpPr>
          <p:nvPr userDrawn="1"/>
        </p:nvSpPr>
        <p:spPr bwMode="auto">
          <a:xfrm>
            <a:off x="0" y="1295400"/>
            <a:ext cx="9144000" cy="0"/>
          </a:xfrm>
          <a:prstGeom prst="line">
            <a:avLst/>
          </a:prstGeom>
          <a:noFill/>
          <a:ln w="25400">
            <a:solidFill>
              <a:srgbClr val="000099"/>
            </a:solidFill>
            <a:round/>
            <a:headEnd/>
            <a:tailEnd/>
          </a:ln>
          <a:effectLst/>
        </p:spPr>
        <p:txBody>
          <a:bodyPr wrap="none" anchor="ctr"/>
          <a:lstStyle/>
          <a:p>
            <a:pPr eaLnBrk="0" hangingPunct="0">
              <a:defRPr/>
            </a:pPr>
            <a:endParaRPr lang="en-US" dirty="0">
              <a:latin typeface="Tahoma" charset="0"/>
            </a:endParaRPr>
          </a:p>
        </p:txBody>
      </p:sp>
      <p:pic>
        <p:nvPicPr>
          <p:cNvPr id="2058" name="Picture 17" descr="Seal"/>
          <p:cNvPicPr>
            <a:picLocks noChangeArrowheads="1"/>
          </p:cNvPicPr>
          <p:nvPr userDrawn="1"/>
        </p:nvPicPr>
        <p:blipFill>
          <a:blip r:embed="rId15" cstate="print"/>
          <a:srcRect/>
          <a:stretch>
            <a:fillRect/>
          </a:stretch>
        </p:blipFill>
        <p:spPr bwMode="auto">
          <a:xfrm>
            <a:off x="7315200" y="762000"/>
            <a:ext cx="1279525" cy="12795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0"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transition spd="med">
    <p:random/>
    <p:sndAc>
      <p:stSnd>
        <p:snd r:embed="rId14" name="TYP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768014"/>
                                        </p:tgtEl>
                                        <p:attrNameLst>
                                          <p:attrName>style.visibility</p:attrName>
                                        </p:attrNameLst>
                                      </p:cBhvr>
                                      <p:to>
                                        <p:strVal val="visible"/>
                                      </p:to>
                                    </p:set>
                                    <p:anim calcmode="lin" valueType="num">
                                      <p:cBhvr>
                                        <p:cTn id="7" dur="500" fill="hold"/>
                                        <p:tgtEl>
                                          <p:spTgt spid="768014"/>
                                        </p:tgtEl>
                                        <p:attrNameLst>
                                          <p:attrName>ppt_w</p:attrName>
                                        </p:attrNameLst>
                                      </p:cBhvr>
                                      <p:tavLst>
                                        <p:tav tm="0">
                                          <p:val>
                                            <p:fltVal val="0"/>
                                          </p:val>
                                        </p:tav>
                                        <p:tav tm="100000">
                                          <p:val>
                                            <p:strVal val="#ppt_w"/>
                                          </p:val>
                                        </p:tav>
                                      </p:tavLst>
                                    </p:anim>
                                    <p:anim calcmode="lin" valueType="num">
                                      <p:cBhvr>
                                        <p:cTn id="8" dur="500" fill="hold"/>
                                        <p:tgtEl>
                                          <p:spTgt spid="76801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5" presetClass="entr" presetSubtype="0" fill="hold" grpId="0" nodeType="afterEffect">
                                  <p:stCondLst>
                                    <p:cond delay="0"/>
                                  </p:stCondLst>
                                  <p:childTnLst>
                                    <p:set>
                                      <p:cBhvr>
                                        <p:cTn id="11" dur="1" fill="hold">
                                          <p:stCondLst>
                                            <p:cond delay="0"/>
                                          </p:stCondLst>
                                        </p:cTn>
                                        <p:tgtEl>
                                          <p:spTgt spid="768015"/>
                                        </p:tgtEl>
                                        <p:attrNameLst>
                                          <p:attrName>style.visibility</p:attrName>
                                        </p:attrNameLst>
                                      </p:cBhvr>
                                      <p:to>
                                        <p:strVal val="visible"/>
                                      </p:to>
                                    </p:set>
                                    <p:anim calcmode="lin" valueType="num">
                                      <p:cBhvr>
                                        <p:cTn id="12" dur="1000" fill="hold"/>
                                        <p:tgtEl>
                                          <p:spTgt spid="768015"/>
                                        </p:tgtEl>
                                        <p:attrNameLst>
                                          <p:attrName>ppt_w</p:attrName>
                                        </p:attrNameLst>
                                      </p:cBhvr>
                                      <p:tavLst>
                                        <p:tav tm="0">
                                          <p:val>
                                            <p:fltVal val="0"/>
                                          </p:val>
                                        </p:tav>
                                        <p:tav tm="100000">
                                          <p:val>
                                            <p:strVal val="#ppt_w"/>
                                          </p:val>
                                        </p:tav>
                                      </p:tavLst>
                                    </p:anim>
                                    <p:anim calcmode="lin" valueType="num">
                                      <p:cBhvr>
                                        <p:cTn id="13" dur="1000" fill="hold"/>
                                        <p:tgtEl>
                                          <p:spTgt spid="768015"/>
                                        </p:tgtEl>
                                        <p:attrNameLst>
                                          <p:attrName>ppt_h</p:attrName>
                                        </p:attrNameLst>
                                      </p:cBhvr>
                                      <p:tavLst>
                                        <p:tav tm="0">
                                          <p:val>
                                            <p:fltVal val="0"/>
                                          </p:val>
                                        </p:tav>
                                        <p:tav tm="100000">
                                          <p:val>
                                            <p:strVal val="#ppt_h"/>
                                          </p:val>
                                        </p:tav>
                                      </p:tavLst>
                                    </p:anim>
                                    <p:anim calcmode="lin" valueType="num">
                                      <p:cBhvr>
                                        <p:cTn id="14" dur="1000" fill="hold"/>
                                        <p:tgtEl>
                                          <p:spTgt spid="768015"/>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768015"/>
                                        </p:tgtEl>
                                        <p:attrNameLst>
                                          <p:attrName>ppt_y</p:attrName>
                                        </p:attrNameLst>
                                      </p:cBhvr>
                                      <p:tavLst>
                                        <p:tav tm="0" fmla="#ppt_y+(sin(-2*pi*(1-$))*-#ppt_x+cos(-2*pi*(1-$))*(1-#ppt_y))*(1-$)">
                                          <p:val>
                                            <p:fltVal val="0"/>
                                          </p:val>
                                        </p:tav>
                                        <p:tav tm="100000">
                                          <p:val>
                                            <p:fltVal val="1"/>
                                          </p:val>
                                        </p:tav>
                                      </p:tavLst>
                                    </p:anim>
                                  </p:childTnLst>
                                </p:cTn>
                              </p:par>
                            </p:childTnLst>
                          </p:cTn>
                        </p:par>
                        <p:par>
                          <p:cTn id="16" fill="hold">
                            <p:stCondLst>
                              <p:cond delay="1500"/>
                            </p:stCondLst>
                            <p:childTnLst>
                              <p:par>
                                <p:cTn id="17" presetID="15" presetClass="entr" presetSubtype="0" fill="hold" grpId="0" nodeType="afterEffect">
                                  <p:stCondLst>
                                    <p:cond delay="0"/>
                                  </p:stCondLst>
                                  <p:childTnLst>
                                    <p:set>
                                      <p:cBhvr>
                                        <p:cTn id="18" dur="1" fill="hold">
                                          <p:stCondLst>
                                            <p:cond delay="0"/>
                                          </p:stCondLst>
                                        </p:cTn>
                                        <p:tgtEl>
                                          <p:spTgt spid="768016"/>
                                        </p:tgtEl>
                                        <p:attrNameLst>
                                          <p:attrName>style.visibility</p:attrName>
                                        </p:attrNameLst>
                                      </p:cBhvr>
                                      <p:to>
                                        <p:strVal val="visible"/>
                                      </p:to>
                                    </p:set>
                                    <p:anim calcmode="lin" valueType="num">
                                      <p:cBhvr>
                                        <p:cTn id="19" dur="1000" fill="hold"/>
                                        <p:tgtEl>
                                          <p:spTgt spid="768016"/>
                                        </p:tgtEl>
                                        <p:attrNameLst>
                                          <p:attrName>ppt_w</p:attrName>
                                        </p:attrNameLst>
                                      </p:cBhvr>
                                      <p:tavLst>
                                        <p:tav tm="0">
                                          <p:val>
                                            <p:fltVal val="0"/>
                                          </p:val>
                                        </p:tav>
                                        <p:tav tm="100000">
                                          <p:val>
                                            <p:strVal val="#ppt_w"/>
                                          </p:val>
                                        </p:tav>
                                      </p:tavLst>
                                    </p:anim>
                                    <p:anim calcmode="lin" valueType="num">
                                      <p:cBhvr>
                                        <p:cTn id="20" dur="1000" fill="hold"/>
                                        <p:tgtEl>
                                          <p:spTgt spid="768016"/>
                                        </p:tgtEl>
                                        <p:attrNameLst>
                                          <p:attrName>ppt_h</p:attrName>
                                        </p:attrNameLst>
                                      </p:cBhvr>
                                      <p:tavLst>
                                        <p:tav tm="0">
                                          <p:val>
                                            <p:fltVal val="0"/>
                                          </p:val>
                                        </p:tav>
                                        <p:tav tm="100000">
                                          <p:val>
                                            <p:strVal val="#ppt_h"/>
                                          </p:val>
                                        </p:tav>
                                      </p:tavLst>
                                    </p:anim>
                                    <p:anim calcmode="lin" valueType="num">
                                      <p:cBhvr>
                                        <p:cTn id="21" dur="1000" fill="hold"/>
                                        <p:tgtEl>
                                          <p:spTgt spid="768016"/>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76801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14" grpId="0" animBg="1"/>
      <p:bldP spid="768015" grpId="0" animBg="1"/>
      <p:bldP spid="768016" grpId="0" animBg="1"/>
    </p:bldLst>
  </p:timing>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0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16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osc.gov/Resources/Speaker%20Request%20(Federal)%201.31.18.pdf" TargetMode="Externa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9" name="Rectangle 3"/>
          <p:cNvSpPr>
            <a:spLocks noGrp="1" noChangeArrowheads="1"/>
          </p:cNvSpPr>
          <p:nvPr/>
        </p:nvSpPr>
        <p:spPr bwMode="auto">
          <a:xfrm>
            <a:off x="457200" y="304800"/>
            <a:ext cx="6400800" cy="787705"/>
          </a:xfrm>
          <a:prstGeom prst="rect">
            <a:avLst/>
          </a:prstGeom>
          <a:solidFill>
            <a:srgbClr val="000099"/>
          </a:solidFill>
          <a:ln w="9525">
            <a:noFill/>
            <a:miter lim="800000"/>
            <a:headEnd/>
            <a:tailEnd/>
          </a:ln>
        </p:spPr>
        <p:txBody>
          <a:bodyPr lIns="92075" tIns="46038" rIns="92075" bIns="46038" anchor="ctr"/>
          <a:lstStyle/>
          <a:p>
            <a:pPr algn="ctr"/>
            <a:endParaRPr lang="en-US" sz="2600" b="1" i="1" dirty="0">
              <a:solidFill>
                <a:schemeClr val="bg1"/>
              </a:solidFill>
              <a:latin typeface="Century Gothic" pitchFamily="34" charset="0"/>
            </a:endParaRPr>
          </a:p>
          <a:p>
            <a:pPr algn="ctr"/>
            <a:r>
              <a:rPr lang="en-US" sz="2400" b="1" i="1" dirty="0">
                <a:solidFill>
                  <a:schemeClr val="bg1"/>
                </a:solidFill>
                <a:latin typeface="Century Gothic" pitchFamily="34" charset="0"/>
              </a:rPr>
              <a:t>Annual Training for Supervisors</a:t>
            </a:r>
          </a:p>
          <a:p>
            <a:pPr algn="ctr"/>
            <a:endParaRPr lang="en-US" sz="2400" b="1" i="1" dirty="0">
              <a:solidFill>
                <a:schemeClr val="bg1"/>
              </a:solidFill>
              <a:latin typeface="Century Gothic" pitchFamily="34" charset="0"/>
            </a:endParaRPr>
          </a:p>
        </p:txBody>
      </p:sp>
      <p:sp>
        <p:nvSpPr>
          <p:cNvPr id="3075" name="Text Box 4"/>
          <p:cNvSpPr txBox="1">
            <a:spLocks noChangeArrowheads="1"/>
          </p:cNvSpPr>
          <p:nvPr/>
        </p:nvSpPr>
        <p:spPr bwMode="auto">
          <a:xfrm>
            <a:off x="2095500" y="2438400"/>
            <a:ext cx="6477000" cy="1460529"/>
          </a:xfrm>
          <a:prstGeom prst="rect">
            <a:avLst/>
          </a:prstGeom>
          <a:solidFill>
            <a:schemeClr val="accent2"/>
          </a:solidFill>
          <a:ln w="57150">
            <a:noFill/>
            <a:miter lim="800000"/>
            <a:headEnd/>
            <a:tailEnd/>
          </a:ln>
        </p:spPr>
        <p:txBody>
          <a:bodyPr wrap="square" lIns="92075" tIns="46038" rIns="92075" bIns="46038">
            <a:spAutoFit/>
          </a:bodyPr>
          <a:lstStyle/>
          <a:p>
            <a:pPr algn="ctr">
              <a:lnSpc>
                <a:spcPct val="110000"/>
              </a:lnSpc>
            </a:pPr>
            <a:r>
              <a:rPr lang="en-US" sz="2400" b="1" i="1" dirty="0">
                <a:solidFill>
                  <a:srgbClr val="000099"/>
                </a:solidFill>
                <a:latin typeface="Century Gothic" pitchFamily="34" charset="0"/>
              </a:rPr>
              <a:t>Responding to Employees Alleging  Violations of Whistleblower Protections</a:t>
            </a:r>
            <a:r>
              <a:rPr lang="en-US" sz="1800" b="1" i="1" dirty="0">
                <a:solidFill>
                  <a:srgbClr val="000099"/>
                </a:solidFill>
                <a:latin typeface="Century Gothic" pitchFamily="34" charset="0"/>
              </a:rPr>
              <a:t>   New Requirements </a:t>
            </a:r>
            <a:endParaRPr lang="en-US" sz="2000" b="1" i="1" dirty="0">
              <a:solidFill>
                <a:srgbClr val="000099"/>
              </a:solidFill>
              <a:latin typeface="Century Gothic" pitchFamily="34" charset="0"/>
            </a:endParaRPr>
          </a:p>
          <a:p>
            <a:pPr algn="ctr">
              <a:lnSpc>
                <a:spcPct val="110000"/>
              </a:lnSpc>
            </a:pPr>
            <a:r>
              <a:rPr lang="en-US" sz="1400" b="1" i="1" dirty="0">
                <a:solidFill>
                  <a:srgbClr val="000099"/>
                </a:solidFill>
                <a:latin typeface="Century Gothic" pitchFamily="34" charset="0"/>
              </a:rPr>
              <a:t>PUB. L. Nos. 115-73 (Oct. 26, 2017), 115-91 (December 12, 2017)</a:t>
            </a:r>
          </a:p>
        </p:txBody>
      </p:sp>
      <p:sp>
        <p:nvSpPr>
          <p:cNvPr id="726021" name="Text Box 5"/>
          <p:cNvSpPr txBox="1">
            <a:spLocks noChangeArrowheads="1"/>
          </p:cNvSpPr>
          <p:nvPr/>
        </p:nvSpPr>
        <p:spPr bwMode="auto">
          <a:xfrm>
            <a:off x="457200" y="4876800"/>
            <a:ext cx="4876800" cy="1016305"/>
          </a:xfrm>
          <a:prstGeom prst="rect">
            <a:avLst/>
          </a:prstGeom>
          <a:solidFill>
            <a:srgbClr val="CC3300"/>
          </a:solidFill>
          <a:ln w="57150">
            <a:noFill/>
            <a:miter lim="800000"/>
            <a:headEnd/>
            <a:tailEnd/>
          </a:ln>
        </p:spPr>
        <p:txBody>
          <a:bodyPr lIns="92075" tIns="46038" rIns="92075" bIns="46038">
            <a:spAutoFit/>
          </a:bodyPr>
          <a:lstStyle/>
          <a:p>
            <a:pPr eaLnBrk="0" hangingPunct="0">
              <a:defRPr/>
            </a:pPr>
            <a:r>
              <a:rPr lang="en-US" sz="2000" b="1" cap="small" dirty="0">
                <a:solidFill>
                  <a:schemeClr val="bg1"/>
                </a:solidFill>
                <a:latin typeface="Century Gothic" pitchFamily="34" charset="0"/>
              </a:rPr>
              <a:t>U.S. Office Of Special Counsel</a:t>
            </a:r>
          </a:p>
          <a:p>
            <a:pPr eaLnBrk="0" hangingPunct="0">
              <a:defRPr/>
            </a:pPr>
            <a:r>
              <a:rPr lang="en-US" sz="2000" b="1" cap="small" dirty="0">
                <a:solidFill>
                  <a:schemeClr val="bg1"/>
                </a:solidFill>
                <a:latin typeface="Century Gothic" pitchFamily="34" charset="0"/>
              </a:rPr>
              <a:t>Diversity, Outreach, and Training</a:t>
            </a:r>
          </a:p>
          <a:p>
            <a:pPr eaLnBrk="0" hangingPunct="0">
              <a:defRPr/>
            </a:pPr>
            <a:r>
              <a:rPr lang="en-US" sz="2000" b="1" cap="small" dirty="0">
                <a:solidFill>
                  <a:schemeClr val="bg1"/>
                </a:solidFill>
                <a:latin typeface="Century Gothic" pitchFamily="34" charset="0"/>
              </a:rPr>
              <a:t>Certification Program</a:t>
            </a:r>
          </a:p>
        </p:txBody>
      </p:sp>
      <p:pic>
        <p:nvPicPr>
          <p:cNvPr id="9" name="Graphic 8" descr="Star">
            <a:extLst>
              <a:ext uri="{FF2B5EF4-FFF2-40B4-BE49-F238E27FC236}">
                <a16:creationId xmlns:a16="http://schemas.microsoft.com/office/drawing/2014/main" id="{C5346073-B390-4F51-8F46-3CFB67C8EF0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898886" y="3254368"/>
            <a:ext cx="349264" cy="349264"/>
          </a:xfrm>
          <a:prstGeom prst="rect">
            <a:avLst/>
          </a:prstGeom>
        </p:spPr>
      </p:pic>
      <p:pic>
        <p:nvPicPr>
          <p:cNvPr id="13" name="Graphic 12" descr="Star">
            <a:extLst>
              <a:ext uri="{FF2B5EF4-FFF2-40B4-BE49-F238E27FC236}">
                <a16:creationId xmlns:a16="http://schemas.microsoft.com/office/drawing/2014/main" id="{F8741998-EB0E-4D56-BE7D-FB68AF256FF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400800" y="3254368"/>
            <a:ext cx="349264" cy="349264"/>
          </a:xfrm>
          <a:prstGeom prst="rect">
            <a:avLst/>
          </a:prstGeom>
        </p:spPr>
      </p:pic>
    </p:spTree>
  </p:cSld>
  <p:clrMapOvr>
    <a:masterClrMapping/>
  </p:clrMapOvr>
  <p:transition spd="med">
    <p:random/>
    <p:sndAc>
      <p:stSnd>
        <p:snd r:embed="rId3" name="TYP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726019"/>
                                        </p:tgtEl>
                                        <p:attrNameLst>
                                          <p:attrName>style.visibility</p:attrName>
                                        </p:attrNameLst>
                                      </p:cBhvr>
                                      <p:to>
                                        <p:strVal val="visible"/>
                                      </p:to>
                                    </p:set>
                                    <p:anim calcmode="lin" valueType="num">
                                      <p:cBhvr>
                                        <p:cTn id="7" dur="500" fill="hold"/>
                                        <p:tgtEl>
                                          <p:spTgt spid="726019"/>
                                        </p:tgtEl>
                                        <p:attrNameLst>
                                          <p:attrName>ppt_w</p:attrName>
                                        </p:attrNameLst>
                                      </p:cBhvr>
                                      <p:tavLst>
                                        <p:tav tm="0">
                                          <p:val>
                                            <p:fltVal val="0"/>
                                          </p:val>
                                        </p:tav>
                                        <p:tav tm="100000">
                                          <p:val>
                                            <p:strVal val="#ppt_w"/>
                                          </p:val>
                                        </p:tav>
                                      </p:tavLst>
                                    </p:anim>
                                    <p:anim calcmode="lin" valueType="num">
                                      <p:cBhvr>
                                        <p:cTn id="8" dur="500" fill="hold"/>
                                        <p:tgtEl>
                                          <p:spTgt spid="726019"/>
                                        </p:tgtEl>
                                        <p:attrNameLst>
                                          <p:attrName>ppt_h</p:attrName>
                                        </p:attrNameLst>
                                      </p:cBhvr>
                                      <p:tavLst>
                                        <p:tav tm="0">
                                          <p:val>
                                            <p:fltVal val="0"/>
                                          </p:val>
                                        </p:tav>
                                        <p:tav tm="100000">
                                          <p:val>
                                            <p:strVal val="#ppt_h"/>
                                          </p:val>
                                        </p:tav>
                                      </p:tavLst>
                                    </p:anim>
                                    <p:anim calcmode="lin" valueType="num">
                                      <p:cBhvr>
                                        <p:cTn id="9" dur="500" fill="hold"/>
                                        <p:tgtEl>
                                          <p:spTgt spid="726019"/>
                                        </p:tgtEl>
                                        <p:attrNameLst>
                                          <p:attrName>ppt_x</p:attrName>
                                        </p:attrNameLst>
                                      </p:cBhvr>
                                      <p:tavLst>
                                        <p:tav tm="0">
                                          <p:val>
                                            <p:fltVal val="0.5"/>
                                          </p:val>
                                        </p:tav>
                                        <p:tav tm="100000">
                                          <p:val>
                                            <p:strVal val="#ppt_x"/>
                                          </p:val>
                                        </p:tav>
                                      </p:tavLst>
                                    </p:anim>
                                    <p:anim calcmode="lin" valueType="num">
                                      <p:cBhvr>
                                        <p:cTn id="10" dur="500" fill="hold"/>
                                        <p:tgtEl>
                                          <p:spTgt spid="726019"/>
                                        </p:tgtEl>
                                        <p:attrNameLst>
                                          <p:attrName>ppt_y</p:attrName>
                                        </p:attrNameLst>
                                      </p:cBhvr>
                                      <p:tavLst>
                                        <p:tav tm="0">
                                          <p:val>
                                            <p:fltVal val="0.5"/>
                                          </p:val>
                                        </p:tav>
                                        <p:tav tm="100000">
                                          <p:val>
                                            <p:strVal val="#ppt_y"/>
                                          </p:val>
                                        </p:tav>
                                      </p:tavLst>
                                    </p:anim>
                                  </p:childTnLst>
                                </p:cTn>
                              </p:par>
                            </p:childTnLst>
                          </p:cTn>
                        </p:par>
                        <p:par>
                          <p:cTn id="11" fill="hold">
                            <p:stCondLst>
                              <p:cond delay="500"/>
                            </p:stCondLst>
                            <p:childTnLst>
                              <p:par>
                                <p:cTn id="12" presetID="23" presetClass="entr" presetSubtype="528" fill="hold" grpId="0" nodeType="afterEffect">
                                  <p:stCondLst>
                                    <p:cond delay="0"/>
                                  </p:stCondLst>
                                  <p:childTnLst>
                                    <p:set>
                                      <p:cBhvr>
                                        <p:cTn id="13" dur="1" fill="hold">
                                          <p:stCondLst>
                                            <p:cond delay="0"/>
                                          </p:stCondLst>
                                        </p:cTn>
                                        <p:tgtEl>
                                          <p:spTgt spid="726021"/>
                                        </p:tgtEl>
                                        <p:attrNameLst>
                                          <p:attrName>style.visibility</p:attrName>
                                        </p:attrNameLst>
                                      </p:cBhvr>
                                      <p:to>
                                        <p:strVal val="visible"/>
                                      </p:to>
                                    </p:set>
                                    <p:anim calcmode="lin" valueType="num">
                                      <p:cBhvr>
                                        <p:cTn id="14" dur="500" fill="hold"/>
                                        <p:tgtEl>
                                          <p:spTgt spid="726021"/>
                                        </p:tgtEl>
                                        <p:attrNameLst>
                                          <p:attrName>ppt_w</p:attrName>
                                        </p:attrNameLst>
                                      </p:cBhvr>
                                      <p:tavLst>
                                        <p:tav tm="0">
                                          <p:val>
                                            <p:fltVal val="0"/>
                                          </p:val>
                                        </p:tav>
                                        <p:tav tm="100000">
                                          <p:val>
                                            <p:strVal val="#ppt_w"/>
                                          </p:val>
                                        </p:tav>
                                      </p:tavLst>
                                    </p:anim>
                                    <p:anim calcmode="lin" valueType="num">
                                      <p:cBhvr>
                                        <p:cTn id="15" dur="500" fill="hold"/>
                                        <p:tgtEl>
                                          <p:spTgt spid="726021"/>
                                        </p:tgtEl>
                                        <p:attrNameLst>
                                          <p:attrName>ppt_h</p:attrName>
                                        </p:attrNameLst>
                                      </p:cBhvr>
                                      <p:tavLst>
                                        <p:tav tm="0">
                                          <p:val>
                                            <p:fltVal val="0"/>
                                          </p:val>
                                        </p:tav>
                                        <p:tav tm="100000">
                                          <p:val>
                                            <p:strVal val="#ppt_h"/>
                                          </p:val>
                                        </p:tav>
                                      </p:tavLst>
                                    </p:anim>
                                    <p:anim calcmode="lin" valueType="num">
                                      <p:cBhvr>
                                        <p:cTn id="16" dur="500" fill="hold"/>
                                        <p:tgtEl>
                                          <p:spTgt spid="726021"/>
                                        </p:tgtEl>
                                        <p:attrNameLst>
                                          <p:attrName>ppt_x</p:attrName>
                                        </p:attrNameLst>
                                      </p:cBhvr>
                                      <p:tavLst>
                                        <p:tav tm="0">
                                          <p:val>
                                            <p:fltVal val="0.5"/>
                                          </p:val>
                                        </p:tav>
                                        <p:tav tm="100000">
                                          <p:val>
                                            <p:strVal val="#ppt_x"/>
                                          </p:val>
                                        </p:tav>
                                      </p:tavLst>
                                    </p:anim>
                                    <p:anim calcmode="lin" valueType="num">
                                      <p:cBhvr>
                                        <p:cTn id="17" dur="500" fill="hold"/>
                                        <p:tgtEl>
                                          <p:spTgt spid="726021"/>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6019" grpId="0" animBg="1" autoUpdateAnimBg="0"/>
      <p:bldP spid="726021"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CCEAA-9F15-4B0D-AEC6-2F1213DB7FE6}"/>
              </a:ext>
            </a:extLst>
          </p:cNvPr>
          <p:cNvSpPr>
            <a:spLocks noGrp="1"/>
          </p:cNvSpPr>
          <p:nvPr>
            <p:ph type="title"/>
          </p:nvPr>
        </p:nvSpPr>
        <p:spPr>
          <a:xfrm>
            <a:off x="228600" y="228600"/>
            <a:ext cx="8686800" cy="838200"/>
          </a:xfrm>
        </p:spPr>
        <p:txBody>
          <a:bodyPr/>
          <a:lstStyle/>
          <a:p>
            <a:pPr algn="ctr">
              <a:lnSpc>
                <a:spcPct val="130000"/>
              </a:lnSpc>
              <a:tabLst>
                <a:tab pos="4519613" algn="l"/>
              </a:tabLst>
              <a:defRPr/>
            </a:pPr>
            <a:br>
              <a:rPr lang="en-US" sz="3200" b="1" dirty="0">
                <a:solidFill>
                  <a:srgbClr val="000099"/>
                </a:solidFill>
                <a:latin typeface="Century Gothic" pitchFamily="34" charset="0"/>
                <a:ea typeface="ＭＳ Ｐゴシック" charset="0"/>
              </a:rPr>
            </a:br>
            <a:br>
              <a:rPr lang="en-US" sz="3200" b="1" dirty="0">
                <a:solidFill>
                  <a:srgbClr val="000099"/>
                </a:solidFill>
                <a:latin typeface="Century Gothic" pitchFamily="34" charset="0"/>
                <a:ea typeface="ＭＳ Ｐゴシック" charset="0"/>
              </a:rPr>
            </a:br>
            <a:br>
              <a:rPr lang="en-US" sz="3200" b="1" dirty="0">
                <a:solidFill>
                  <a:srgbClr val="000099"/>
                </a:solidFill>
                <a:latin typeface="Century Gothic" pitchFamily="34" charset="0"/>
                <a:ea typeface="ＭＳ Ｐゴシック" charset="0"/>
              </a:rPr>
            </a:br>
            <a:br>
              <a:rPr lang="en-US" sz="3200" b="1" dirty="0">
                <a:solidFill>
                  <a:srgbClr val="000099"/>
                </a:solidFill>
                <a:latin typeface="Century Gothic" pitchFamily="34" charset="0"/>
                <a:ea typeface="ＭＳ Ｐゴシック" charset="0"/>
              </a:rPr>
            </a:br>
            <a:br>
              <a:rPr lang="en-US" sz="3200" b="1" dirty="0">
                <a:solidFill>
                  <a:srgbClr val="000099"/>
                </a:solidFill>
                <a:latin typeface="Century Gothic" pitchFamily="34" charset="0"/>
                <a:ea typeface="ＭＳ Ｐゴシック" charset="0"/>
              </a:rPr>
            </a:br>
            <a:br>
              <a:rPr lang="en-US" sz="2000" b="1" dirty="0">
                <a:solidFill>
                  <a:srgbClr val="000099"/>
                </a:solidFill>
                <a:latin typeface="Century Gothic" pitchFamily="34" charset="0"/>
                <a:ea typeface="ＭＳ Ｐゴシック" charset="0"/>
              </a:rPr>
            </a:br>
            <a:br>
              <a:rPr lang="en-US" sz="2000" b="1" dirty="0">
                <a:solidFill>
                  <a:srgbClr val="000099"/>
                </a:solidFill>
                <a:latin typeface="Century Gothic" pitchFamily="34" charset="0"/>
                <a:ea typeface="ＭＳ Ｐゴシック" charset="0"/>
              </a:rPr>
            </a:br>
            <a:r>
              <a:rPr lang="en-US" altLang="en-US" sz="2000" b="1" dirty="0">
                <a:solidFill>
                  <a:srgbClr val="000099"/>
                </a:solidFill>
                <a:latin typeface="Century Gothic" pitchFamily="34" charset="0"/>
              </a:rPr>
              <a:t>Provide Information to Employees </a:t>
            </a:r>
            <a:br>
              <a:rPr lang="en-US" altLang="en-US" sz="2000" b="1" dirty="0">
                <a:solidFill>
                  <a:srgbClr val="000099"/>
                </a:solidFill>
                <a:latin typeface="Century Gothic" pitchFamily="34" charset="0"/>
              </a:rPr>
            </a:br>
            <a:r>
              <a:rPr lang="en-US" altLang="en-US" sz="2000" b="1" dirty="0">
                <a:solidFill>
                  <a:srgbClr val="000099"/>
                </a:solidFill>
                <a:latin typeface="Century Gothic" pitchFamily="34" charset="0"/>
              </a:rPr>
              <a:t>Alleging Retaliation or Disclosing Wrongdoing</a:t>
            </a:r>
            <a:endParaRPr lang="en-US" sz="2000" dirty="0"/>
          </a:p>
        </p:txBody>
      </p:sp>
      <p:sp>
        <p:nvSpPr>
          <p:cNvPr id="3" name="Content Placeholder 2">
            <a:extLst>
              <a:ext uri="{FF2B5EF4-FFF2-40B4-BE49-F238E27FC236}">
                <a16:creationId xmlns:a16="http://schemas.microsoft.com/office/drawing/2014/main" id="{E70C6D90-316E-4ED8-BEFF-16575B9EAF61}"/>
              </a:ext>
            </a:extLst>
          </p:cNvPr>
          <p:cNvSpPr>
            <a:spLocks noGrp="1"/>
          </p:cNvSpPr>
          <p:nvPr>
            <p:ph idx="1"/>
          </p:nvPr>
        </p:nvSpPr>
        <p:spPr>
          <a:xfrm>
            <a:off x="762000" y="1676400"/>
            <a:ext cx="7543800" cy="4876800"/>
          </a:xfrm>
        </p:spPr>
        <p:txBody>
          <a:bodyPr/>
          <a:lstStyle/>
          <a:p>
            <a:pPr marL="0" indent="0">
              <a:buFont typeface="Wingdings" panose="05000000000000000000" pitchFamily="2" charset="2"/>
              <a:buNone/>
              <a:defRPr/>
            </a:pPr>
            <a:endParaRPr lang="en-US" altLang="en-US" sz="16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r>
              <a:rPr lang="en-US" sz="1600" b="1" dirty="0">
                <a:solidFill>
                  <a:srgbClr val="000099"/>
                </a:solidFill>
                <a:latin typeface="Century Gothic" pitchFamily="34" charset="0"/>
              </a:rPr>
              <a:t>Most importantly, inform the employee of their right to disclose government wrongdoing or allege retaliation </a:t>
            </a:r>
            <a:endParaRPr lang="en-US" altLang="en-US" sz="1600" b="1" dirty="0">
              <a:solidFill>
                <a:srgbClr val="FF0066"/>
              </a:solidFill>
              <a:latin typeface="Century Gothic" pitchFamily="34" charset="0"/>
            </a:endParaRPr>
          </a:p>
          <a:p>
            <a:pPr lvl="1">
              <a:buClr>
                <a:srgbClr val="CC3300"/>
              </a:buClr>
              <a:buSzPct val="100000"/>
              <a:buFont typeface="Arial" panose="020B0604020202020204" pitchFamily="34" charset="0"/>
              <a:buChar char="•"/>
              <a:defRPr/>
            </a:pPr>
            <a:endParaRPr lang="en-US" altLang="en-US" sz="1600" b="1" dirty="0">
              <a:solidFill>
                <a:srgbClr val="FF0066"/>
              </a:solidFill>
              <a:latin typeface="Century Gothic" pitchFamily="34" charset="0"/>
            </a:endParaRPr>
          </a:p>
          <a:p>
            <a:pPr lvl="1">
              <a:buClr>
                <a:srgbClr val="CC3300"/>
              </a:buClr>
              <a:buSzPct val="100000"/>
              <a:buFont typeface="Arial" panose="020B0604020202020204" pitchFamily="34" charset="0"/>
              <a:buChar char="•"/>
              <a:defRPr/>
            </a:pPr>
            <a:r>
              <a:rPr lang="en-US" altLang="en-US" sz="1600" b="1" dirty="0">
                <a:solidFill>
                  <a:srgbClr val="000099"/>
                </a:solidFill>
                <a:latin typeface="Century Gothic" pitchFamily="34" charset="0"/>
              </a:rPr>
              <a:t>If the employee alleges retaliation, inform the employee of their right to file such claims with the Office of Special Counsel, the Office of Inspector General (OIG), the OIG Whistleblower Protection Coordinator, and/or any other office within the agency that may review such allegations</a:t>
            </a:r>
          </a:p>
          <a:p>
            <a:pPr lvl="1">
              <a:buClr>
                <a:srgbClr val="CC3300"/>
              </a:buClr>
              <a:buSzPct val="100000"/>
              <a:buFont typeface="Arial" panose="020B0604020202020204" pitchFamily="34" charset="0"/>
              <a:buChar char="•"/>
              <a:defRPr/>
            </a:pPr>
            <a:endParaRPr lang="en-US" altLang="en-US" sz="16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r>
              <a:rPr lang="en-US" altLang="en-US" sz="1600" b="1" dirty="0">
                <a:solidFill>
                  <a:srgbClr val="000099"/>
                </a:solidFill>
                <a:latin typeface="Century Gothic" pitchFamily="34" charset="0"/>
              </a:rPr>
              <a:t>If the employee is requesting an investigation of the alleged wrongdoing, there may be concerns with the supervisor conducting such investigations</a:t>
            </a:r>
          </a:p>
          <a:p>
            <a:pPr lvl="1">
              <a:buClr>
                <a:srgbClr val="CC3300"/>
              </a:buClr>
              <a:buSzPct val="100000"/>
              <a:buFont typeface="Arial" panose="020B0604020202020204" pitchFamily="34" charset="0"/>
              <a:buChar char="•"/>
              <a:defRPr/>
            </a:pPr>
            <a:endParaRPr lang="en-US" altLang="en-US" sz="16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r>
              <a:rPr lang="en-US" altLang="en-US" sz="1600" b="1" dirty="0">
                <a:solidFill>
                  <a:srgbClr val="000099"/>
                </a:solidFill>
                <a:latin typeface="Century Gothic" pitchFamily="34" charset="0"/>
              </a:rPr>
              <a:t>Supervisors should, however, alert the appropriate agency investigative authority if, for instance, the employee discloses a danger to public health or safety or any other imminent harm</a:t>
            </a:r>
            <a:endParaRPr lang="en-US" altLang="en-US" sz="1600" b="1" dirty="0">
              <a:solidFill>
                <a:srgbClr val="FF0066"/>
              </a:solidFill>
              <a:latin typeface="Century Gothic" pitchFamily="34" charset="0"/>
            </a:endParaRPr>
          </a:p>
          <a:p>
            <a:pPr marL="457200" lvl="1" indent="0">
              <a:buClr>
                <a:srgbClr val="CC3300"/>
              </a:buClr>
              <a:buSzPct val="100000"/>
              <a:buNone/>
              <a:defRPr/>
            </a:pPr>
            <a:endParaRPr lang="en-US" sz="16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endParaRPr lang="en-US" sz="1600" b="1" dirty="0">
              <a:solidFill>
                <a:srgbClr val="000099"/>
              </a:solidFill>
              <a:latin typeface="Century Gothic" pitchFamily="34" charset="0"/>
            </a:endParaRPr>
          </a:p>
          <a:p>
            <a:pPr>
              <a:defRPr/>
            </a:pPr>
            <a:endParaRPr lang="en-US" dirty="0"/>
          </a:p>
        </p:txBody>
      </p:sp>
      <p:sp>
        <p:nvSpPr>
          <p:cNvPr id="30724" name="Slide Number Placeholder 3">
            <a:extLst>
              <a:ext uri="{FF2B5EF4-FFF2-40B4-BE49-F238E27FC236}">
                <a16:creationId xmlns:a16="http://schemas.microsoft.com/office/drawing/2014/main" id="{3FD8A57B-3C1D-4C7D-A417-13833E82EFF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ahoma" panose="020B0604030504040204" pitchFamily="34" charset="0"/>
              </a:defRPr>
            </a:lvl1pPr>
            <a:lvl2pPr marL="742950" indent="-285750" eaLnBrk="0" hangingPunct="0">
              <a:defRPr sz="1200">
                <a:solidFill>
                  <a:schemeClr val="tx1"/>
                </a:solidFill>
                <a:latin typeface="Tahoma" panose="020B0604030504040204" pitchFamily="34" charset="0"/>
              </a:defRPr>
            </a:lvl2pPr>
            <a:lvl3pPr marL="1143000" indent="-228600" eaLnBrk="0" hangingPunct="0">
              <a:defRPr sz="1200">
                <a:solidFill>
                  <a:schemeClr val="tx1"/>
                </a:solidFill>
                <a:latin typeface="Tahoma" panose="020B0604030504040204" pitchFamily="34" charset="0"/>
              </a:defRPr>
            </a:lvl3pPr>
            <a:lvl4pPr marL="1600200" indent="-228600" eaLnBrk="0" hangingPunct="0">
              <a:defRPr sz="1200">
                <a:solidFill>
                  <a:schemeClr val="tx1"/>
                </a:solidFill>
                <a:latin typeface="Tahoma" panose="020B0604030504040204" pitchFamily="34" charset="0"/>
              </a:defRPr>
            </a:lvl4pPr>
            <a:lvl5pPr marL="2057400" indent="-228600" eaLnBrk="0" hangingPunct="0">
              <a:defRPr sz="1200">
                <a:solidFill>
                  <a:schemeClr val="tx1"/>
                </a:solidFill>
                <a:latin typeface="Tahoma" panose="020B0604030504040204" pitchFamily="34" charset="0"/>
              </a:defRPr>
            </a:lvl5pPr>
            <a:lvl6pPr marL="2514600" indent="-228600" eaLnBrk="0" fontAlgn="base" hangingPunct="0">
              <a:spcBef>
                <a:spcPct val="0"/>
              </a:spcBef>
              <a:spcAft>
                <a:spcPct val="0"/>
              </a:spcAft>
              <a:defRPr sz="1200">
                <a:solidFill>
                  <a:schemeClr val="tx1"/>
                </a:solidFill>
                <a:latin typeface="Tahoma" panose="020B0604030504040204" pitchFamily="34" charset="0"/>
              </a:defRPr>
            </a:lvl6pPr>
            <a:lvl7pPr marL="2971800" indent="-228600" eaLnBrk="0" fontAlgn="base" hangingPunct="0">
              <a:spcBef>
                <a:spcPct val="0"/>
              </a:spcBef>
              <a:spcAft>
                <a:spcPct val="0"/>
              </a:spcAft>
              <a:defRPr sz="1200">
                <a:solidFill>
                  <a:schemeClr val="tx1"/>
                </a:solidFill>
                <a:latin typeface="Tahoma" panose="020B0604030504040204" pitchFamily="34" charset="0"/>
              </a:defRPr>
            </a:lvl7pPr>
            <a:lvl8pPr marL="3429000" indent="-228600" eaLnBrk="0" fontAlgn="base" hangingPunct="0">
              <a:spcBef>
                <a:spcPct val="0"/>
              </a:spcBef>
              <a:spcAft>
                <a:spcPct val="0"/>
              </a:spcAft>
              <a:defRPr sz="1200">
                <a:solidFill>
                  <a:schemeClr val="tx1"/>
                </a:solidFill>
                <a:latin typeface="Tahoma" panose="020B0604030504040204" pitchFamily="34" charset="0"/>
              </a:defRPr>
            </a:lvl8pPr>
            <a:lvl9pPr marL="3886200" indent="-228600" eaLnBrk="0" fontAlgn="base" hangingPunct="0">
              <a:spcBef>
                <a:spcPct val="0"/>
              </a:spcBef>
              <a:spcAft>
                <a:spcPct val="0"/>
              </a:spcAft>
              <a:defRPr sz="1200">
                <a:solidFill>
                  <a:schemeClr val="tx1"/>
                </a:solidFill>
                <a:latin typeface="Tahoma" panose="020B0604030504040204" pitchFamily="34" charset="0"/>
              </a:defRPr>
            </a:lvl9pPr>
          </a:lstStyle>
          <a:p>
            <a:pPr eaLnBrk="1" hangingPunct="1"/>
            <a:fld id="{66E43462-444F-4862-BBF3-4944FBF3C96B}" type="slidenum">
              <a:rPr lang="en-US" altLang="en-US" sz="1400">
                <a:solidFill>
                  <a:srgbClr val="000099"/>
                </a:solidFill>
                <a:latin typeface="Century Gothic" panose="020B0502020202020204" pitchFamily="34" charset="0"/>
              </a:rPr>
              <a:pPr eaLnBrk="1" hangingPunct="1"/>
              <a:t>10</a:t>
            </a:fld>
            <a:endParaRPr lang="en-US" altLang="en-US" sz="1400" dirty="0">
              <a:solidFill>
                <a:srgbClr val="000099"/>
              </a:solidFill>
              <a:latin typeface="Century Gothic" panose="020B0502020202020204" pitchFamily="34" charset="0"/>
            </a:endParaRPr>
          </a:p>
        </p:txBody>
      </p:sp>
    </p:spTree>
    <p:extLst>
      <p:ext uri="{BB962C8B-B14F-4D97-AF65-F5344CB8AC3E}">
        <p14:creationId xmlns:p14="http://schemas.microsoft.com/office/powerpoint/2010/main" val="1692156881"/>
      </p:ext>
    </p:extLst>
  </p:cSld>
  <p:clrMapOvr>
    <a:masterClrMapping/>
  </p:clrMapOvr>
  <p:transition spd="med">
    <p:random/>
    <p:sndAc>
      <p:stSnd>
        <p:snd r:embed="rId3" name="TYPE.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CCEAA-9F15-4B0D-AEC6-2F1213DB7FE6}"/>
              </a:ext>
            </a:extLst>
          </p:cNvPr>
          <p:cNvSpPr>
            <a:spLocks noGrp="1"/>
          </p:cNvSpPr>
          <p:nvPr>
            <p:ph type="title"/>
          </p:nvPr>
        </p:nvSpPr>
        <p:spPr>
          <a:xfrm>
            <a:off x="228600" y="228600"/>
            <a:ext cx="8686800" cy="838200"/>
          </a:xfrm>
        </p:spPr>
        <p:txBody>
          <a:bodyPr/>
          <a:lstStyle/>
          <a:p>
            <a:pPr algn="ctr">
              <a:lnSpc>
                <a:spcPct val="130000"/>
              </a:lnSpc>
              <a:tabLst>
                <a:tab pos="4519613" algn="l"/>
              </a:tabLst>
              <a:defRPr/>
            </a:pPr>
            <a:br>
              <a:rPr lang="en-US" sz="3200" b="1" dirty="0">
                <a:solidFill>
                  <a:srgbClr val="000099"/>
                </a:solidFill>
                <a:latin typeface="Century Gothic" pitchFamily="34" charset="0"/>
                <a:ea typeface="ＭＳ Ｐゴシック" charset="0"/>
              </a:rPr>
            </a:br>
            <a:br>
              <a:rPr lang="en-US" sz="2800" b="1" dirty="0">
                <a:solidFill>
                  <a:srgbClr val="000099"/>
                </a:solidFill>
                <a:latin typeface="Century Gothic" pitchFamily="34" charset="0"/>
                <a:ea typeface="ＭＳ Ｐゴシック" charset="0"/>
              </a:rPr>
            </a:br>
            <a:r>
              <a:rPr lang="en-US" sz="2800" b="1" dirty="0">
                <a:solidFill>
                  <a:srgbClr val="000099"/>
                </a:solidFill>
                <a:latin typeface="Century Gothic" pitchFamily="34" charset="0"/>
                <a:ea typeface="ＭＳ Ｐゴシック" charset="0"/>
              </a:rPr>
              <a:t> </a:t>
            </a:r>
            <a:br>
              <a:rPr lang="en-US" sz="2800" b="1" dirty="0">
                <a:solidFill>
                  <a:srgbClr val="000099"/>
                </a:solidFill>
                <a:latin typeface="Century Gothic" pitchFamily="34" charset="0"/>
                <a:ea typeface="ＭＳ Ｐゴシック" charset="0"/>
              </a:rPr>
            </a:br>
            <a:br>
              <a:rPr lang="en-US" sz="2800" b="1" dirty="0">
                <a:solidFill>
                  <a:srgbClr val="000099"/>
                </a:solidFill>
                <a:latin typeface="Century Gothic" pitchFamily="34" charset="0"/>
                <a:ea typeface="ＭＳ Ｐゴシック" charset="0"/>
              </a:rPr>
            </a:br>
            <a:br>
              <a:rPr lang="en-US" sz="2800" b="1" dirty="0">
                <a:solidFill>
                  <a:srgbClr val="000099"/>
                </a:solidFill>
                <a:latin typeface="Century Gothic" pitchFamily="34" charset="0"/>
                <a:ea typeface="ＭＳ Ｐゴシック" charset="0"/>
              </a:rPr>
            </a:br>
            <a:r>
              <a:rPr lang="en-US" sz="1800" b="1" dirty="0">
                <a:solidFill>
                  <a:srgbClr val="000099"/>
                </a:solidFill>
                <a:latin typeface="Century Gothic" pitchFamily="34" charset="0"/>
                <a:ea typeface="ＭＳ Ｐゴシック" charset="0"/>
              </a:rPr>
              <a:t>Foster an Environment Where Employees Feel Comfortable </a:t>
            </a:r>
            <a:br>
              <a:rPr lang="en-US" sz="1800" b="1" dirty="0">
                <a:solidFill>
                  <a:srgbClr val="000099"/>
                </a:solidFill>
                <a:latin typeface="Century Gothic" pitchFamily="34" charset="0"/>
                <a:ea typeface="ＭＳ Ｐゴシック" charset="0"/>
              </a:rPr>
            </a:br>
            <a:r>
              <a:rPr lang="en-US" sz="1800" b="1" dirty="0">
                <a:solidFill>
                  <a:srgbClr val="000099"/>
                </a:solidFill>
                <a:latin typeface="Century Gothic" pitchFamily="34" charset="0"/>
                <a:ea typeface="ＭＳ Ｐゴシック" charset="0"/>
              </a:rPr>
              <a:t>Alleging Retaliation or Disclosing Wrongdoing</a:t>
            </a:r>
            <a:endParaRPr lang="en-US" sz="1800" dirty="0"/>
          </a:p>
        </p:txBody>
      </p:sp>
      <p:sp>
        <p:nvSpPr>
          <p:cNvPr id="3" name="Content Placeholder 2">
            <a:extLst>
              <a:ext uri="{FF2B5EF4-FFF2-40B4-BE49-F238E27FC236}">
                <a16:creationId xmlns:a16="http://schemas.microsoft.com/office/drawing/2014/main" id="{E70C6D90-316E-4ED8-BEFF-16575B9EAF61}"/>
              </a:ext>
            </a:extLst>
          </p:cNvPr>
          <p:cNvSpPr>
            <a:spLocks noGrp="1"/>
          </p:cNvSpPr>
          <p:nvPr>
            <p:ph idx="1"/>
          </p:nvPr>
        </p:nvSpPr>
        <p:spPr>
          <a:xfrm>
            <a:off x="732503" y="1828800"/>
            <a:ext cx="7848600" cy="4114800"/>
          </a:xfrm>
        </p:spPr>
        <p:txBody>
          <a:bodyPr/>
          <a:lstStyle/>
          <a:p>
            <a:pPr marL="0" indent="0">
              <a:buFont typeface="Wingdings" panose="05000000000000000000" pitchFamily="2" charset="2"/>
              <a:buNone/>
              <a:defRPr/>
            </a:pPr>
            <a:r>
              <a:rPr lang="en-US" sz="1800" b="1" dirty="0">
                <a:solidFill>
                  <a:srgbClr val="000099"/>
                </a:solidFill>
                <a:latin typeface="Century Gothic" pitchFamily="34" charset="0"/>
              </a:rPr>
              <a:t>For example:</a:t>
            </a:r>
          </a:p>
          <a:p>
            <a:pPr lvl="1">
              <a:buClr>
                <a:srgbClr val="CC3300"/>
              </a:buClr>
              <a:buSzPct val="100000"/>
              <a:buFont typeface="Arial" panose="020B0604020202020204" pitchFamily="34" charset="0"/>
              <a:buChar char="•"/>
              <a:defRPr/>
            </a:pPr>
            <a:r>
              <a:rPr lang="en-US" altLang="en-US" sz="1800" b="1" dirty="0">
                <a:solidFill>
                  <a:srgbClr val="000099"/>
                </a:solidFill>
                <a:latin typeface="Century Gothic" pitchFamily="34" charset="0"/>
              </a:rPr>
              <a:t>Remind employees of their right to engage in whistleblowing, e.g., through periodic emails or at staff meetings, and stress your goal of creating/maintaining a workplace free from retaliation</a:t>
            </a:r>
          </a:p>
          <a:p>
            <a:pPr marL="457200" lvl="1" indent="0">
              <a:buClr>
                <a:srgbClr val="CC3300"/>
              </a:buClr>
              <a:buSzPct val="100000"/>
              <a:buNone/>
              <a:defRPr/>
            </a:pPr>
            <a:endParaRPr lang="en-US" altLang="en-US" sz="18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r>
              <a:rPr lang="en-US" altLang="en-US" sz="1800" b="1" dirty="0">
                <a:solidFill>
                  <a:srgbClr val="000099"/>
                </a:solidFill>
                <a:latin typeface="Century Gothic" pitchFamily="34" charset="0"/>
              </a:rPr>
              <a:t>Remember protected disclosures of government wrongdoing (those not prohibited by law or classified) may be made to </a:t>
            </a:r>
            <a:r>
              <a:rPr lang="en-US" altLang="en-US" sz="1800" b="1" i="1" dirty="0">
                <a:solidFill>
                  <a:srgbClr val="000099"/>
                </a:solidFill>
                <a:latin typeface="Century Gothic" pitchFamily="34" charset="0"/>
              </a:rPr>
              <a:t>anyone, </a:t>
            </a:r>
            <a:r>
              <a:rPr lang="en-US" altLang="en-US" sz="1800" b="1" dirty="0">
                <a:solidFill>
                  <a:srgbClr val="000099"/>
                </a:solidFill>
                <a:latin typeface="Century Gothic" pitchFamily="34" charset="0"/>
              </a:rPr>
              <a:t>including outside of the agency</a:t>
            </a:r>
            <a:r>
              <a:rPr lang="en-US" altLang="en-US" sz="1800" b="1" i="1" dirty="0">
                <a:solidFill>
                  <a:srgbClr val="000099"/>
                </a:solidFill>
                <a:latin typeface="Century Gothic" pitchFamily="34" charset="0"/>
              </a:rPr>
              <a:t>, </a:t>
            </a:r>
            <a:r>
              <a:rPr lang="en-US" altLang="en-US" sz="1800" b="1" dirty="0">
                <a:solidFill>
                  <a:srgbClr val="000099"/>
                </a:solidFill>
                <a:latin typeface="Century Gothic" pitchFamily="34" charset="0"/>
              </a:rPr>
              <a:t>and employees are not required to follow a chain of command</a:t>
            </a:r>
          </a:p>
          <a:p>
            <a:pPr marL="457200" lvl="1" indent="0">
              <a:buClr>
                <a:srgbClr val="CC3300"/>
              </a:buClr>
              <a:buSzPct val="100000"/>
              <a:buNone/>
              <a:defRPr/>
            </a:pPr>
            <a:endParaRPr lang="en-US" altLang="en-US" sz="18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r>
              <a:rPr lang="en-US" altLang="en-US" sz="1800" b="1" dirty="0">
                <a:solidFill>
                  <a:srgbClr val="000099"/>
                </a:solidFill>
                <a:latin typeface="Century Gothic" pitchFamily="34" charset="0"/>
              </a:rPr>
              <a:t>Provide in-person training to staff, e.g., OSC expert training (</a:t>
            </a:r>
            <a:r>
              <a:rPr lang="en-US" altLang="en-US" sz="1800" b="1" dirty="0">
                <a:solidFill>
                  <a:srgbClr val="000099"/>
                </a:solidFill>
                <a:latin typeface="Century Gothic" pitchFamily="34" charset="0"/>
                <a:hlinkClick r:id="rId3">
                  <a:extLst>
                    <a:ext uri="{A12FA001-AC4F-418D-AE19-62706E023703}">
                      <ahyp:hlinkClr xmlns:ahyp="http://schemas.microsoft.com/office/drawing/2018/hyperlinkcolor" val="tx"/>
                    </a:ext>
                  </a:extLst>
                </a:hlinkClick>
              </a:rPr>
              <a:t>OSC speaker request form</a:t>
            </a:r>
            <a:r>
              <a:rPr lang="en-US" altLang="en-US" sz="1800" b="1" dirty="0">
                <a:solidFill>
                  <a:srgbClr val="000099"/>
                </a:solidFill>
                <a:latin typeface="Century Gothic" pitchFamily="34" charset="0"/>
              </a:rPr>
              <a:t>)</a:t>
            </a:r>
          </a:p>
          <a:p>
            <a:pPr lvl="1">
              <a:buClr>
                <a:srgbClr val="CC3300"/>
              </a:buClr>
              <a:buSzPct val="100000"/>
              <a:buFont typeface="Arial" panose="020B0604020202020204" pitchFamily="34" charset="0"/>
              <a:buChar char="•"/>
              <a:defRPr/>
            </a:pPr>
            <a:endParaRPr lang="en-US" altLang="en-US" sz="1600" b="1" dirty="0">
              <a:solidFill>
                <a:srgbClr val="000099"/>
              </a:solidFill>
              <a:latin typeface="Century Gothic" pitchFamily="34" charset="0"/>
            </a:endParaRPr>
          </a:p>
          <a:p>
            <a:pPr lvl="1">
              <a:buClr>
                <a:srgbClr val="CC3300"/>
              </a:buClr>
              <a:buSzPct val="100000"/>
              <a:buFont typeface="Wingdings" panose="05000000000000000000" pitchFamily="2" charset="2"/>
              <a:buChar char="v"/>
              <a:defRPr/>
            </a:pPr>
            <a:endParaRPr lang="en-US" altLang="en-US" sz="1800" b="1" dirty="0">
              <a:solidFill>
                <a:srgbClr val="000099"/>
              </a:solidFill>
              <a:latin typeface="Century Gothic" pitchFamily="34" charset="0"/>
            </a:endParaRPr>
          </a:p>
          <a:p>
            <a:pPr lvl="1">
              <a:buClr>
                <a:srgbClr val="CC3300"/>
              </a:buClr>
              <a:buSzPct val="100000"/>
              <a:buFont typeface="Wingdings" panose="05000000000000000000" pitchFamily="2" charset="2"/>
              <a:buChar char="v"/>
              <a:defRPr/>
            </a:pPr>
            <a:endParaRPr lang="en-US" altLang="en-US" sz="1600" b="1" dirty="0">
              <a:solidFill>
                <a:srgbClr val="000099"/>
              </a:solidFill>
              <a:latin typeface="Century Gothic" pitchFamily="34" charset="0"/>
            </a:endParaRPr>
          </a:p>
          <a:p>
            <a:pPr>
              <a:defRPr/>
            </a:pPr>
            <a:endParaRPr lang="en-US" dirty="0"/>
          </a:p>
        </p:txBody>
      </p:sp>
      <p:sp>
        <p:nvSpPr>
          <p:cNvPr id="30724" name="Slide Number Placeholder 3">
            <a:extLst>
              <a:ext uri="{FF2B5EF4-FFF2-40B4-BE49-F238E27FC236}">
                <a16:creationId xmlns:a16="http://schemas.microsoft.com/office/drawing/2014/main" id="{3FD8A57B-3C1D-4C7D-A417-13833E82EFF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ahoma" panose="020B0604030504040204" pitchFamily="34" charset="0"/>
              </a:defRPr>
            </a:lvl1pPr>
            <a:lvl2pPr marL="742950" indent="-285750" eaLnBrk="0" hangingPunct="0">
              <a:defRPr sz="1200">
                <a:solidFill>
                  <a:schemeClr val="tx1"/>
                </a:solidFill>
                <a:latin typeface="Tahoma" panose="020B0604030504040204" pitchFamily="34" charset="0"/>
              </a:defRPr>
            </a:lvl2pPr>
            <a:lvl3pPr marL="1143000" indent="-228600" eaLnBrk="0" hangingPunct="0">
              <a:defRPr sz="1200">
                <a:solidFill>
                  <a:schemeClr val="tx1"/>
                </a:solidFill>
                <a:latin typeface="Tahoma" panose="020B0604030504040204" pitchFamily="34" charset="0"/>
              </a:defRPr>
            </a:lvl3pPr>
            <a:lvl4pPr marL="1600200" indent="-228600" eaLnBrk="0" hangingPunct="0">
              <a:defRPr sz="1200">
                <a:solidFill>
                  <a:schemeClr val="tx1"/>
                </a:solidFill>
                <a:latin typeface="Tahoma" panose="020B0604030504040204" pitchFamily="34" charset="0"/>
              </a:defRPr>
            </a:lvl4pPr>
            <a:lvl5pPr marL="2057400" indent="-228600" eaLnBrk="0" hangingPunct="0">
              <a:defRPr sz="1200">
                <a:solidFill>
                  <a:schemeClr val="tx1"/>
                </a:solidFill>
                <a:latin typeface="Tahoma" panose="020B0604030504040204" pitchFamily="34" charset="0"/>
              </a:defRPr>
            </a:lvl5pPr>
            <a:lvl6pPr marL="2514600" indent="-228600" eaLnBrk="0" fontAlgn="base" hangingPunct="0">
              <a:spcBef>
                <a:spcPct val="0"/>
              </a:spcBef>
              <a:spcAft>
                <a:spcPct val="0"/>
              </a:spcAft>
              <a:defRPr sz="1200">
                <a:solidFill>
                  <a:schemeClr val="tx1"/>
                </a:solidFill>
                <a:latin typeface="Tahoma" panose="020B0604030504040204" pitchFamily="34" charset="0"/>
              </a:defRPr>
            </a:lvl6pPr>
            <a:lvl7pPr marL="2971800" indent="-228600" eaLnBrk="0" fontAlgn="base" hangingPunct="0">
              <a:spcBef>
                <a:spcPct val="0"/>
              </a:spcBef>
              <a:spcAft>
                <a:spcPct val="0"/>
              </a:spcAft>
              <a:defRPr sz="1200">
                <a:solidFill>
                  <a:schemeClr val="tx1"/>
                </a:solidFill>
                <a:latin typeface="Tahoma" panose="020B0604030504040204" pitchFamily="34" charset="0"/>
              </a:defRPr>
            </a:lvl7pPr>
            <a:lvl8pPr marL="3429000" indent="-228600" eaLnBrk="0" fontAlgn="base" hangingPunct="0">
              <a:spcBef>
                <a:spcPct val="0"/>
              </a:spcBef>
              <a:spcAft>
                <a:spcPct val="0"/>
              </a:spcAft>
              <a:defRPr sz="1200">
                <a:solidFill>
                  <a:schemeClr val="tx1"/>
                </a:solidFill>
                <a:latin typeface="Tahoma" panose="020B0604030504040204" pitchFamily="34" charset="0"/>
              </a:defRPr>
            </a:lvl8pPr>
            <a:lvl9pPr marL="3886200" indent="-228600" eaLnBrk="0" fontAlgn="base" hangingPunct="0">
              <a:spcBef>
                <a:spcPct val="0"/>
              </a:spcBef>
              <a:spcAft>
                <a:spcPct val="0"/>
              </a:spcAft>
              <a:defRPr sz="1200">
                <a:solidFill>
                  <a:schemeClr val="tx1"/>
                </a:solidFill>
                <a:latin typeface="Tahoma" panose="020B0604030504040204" pitchFamily="34" charset="0"/>
              </a:defRPr>
            </a:lvl9pPr>
          </a:lstStyle>
          <a:p>
            <a:pPr eaLnBrk="1" hangingPunct="1"/>
            <a:fld id="{66E43462-444F-4862-BBF3-4944FBF3C96B}" type="slidenum">
              <a:rPr lang="en-US" altLang="en-US" sz="1400">
                <a:solidFill>
                  <a:srgbClr val="000099"/>
                </a:solidFill>
                <a:latin typeface="Century Gothic" panose="020B0502020202020204" pitchFamily="34" charset="0"/>
              </a:rPr>
              <a:pPr eaLnBrk="1" hangingPunct="1"/>
              <a:t>11</a:t>
            </a:fld>
            <a:endParaRPr lang="en-US" altLang="en-US" sz="1400" dirty="0">
              <a:solidFill>
                <a:srgbClr val="000099"/>
              </a:solidFill>
              <a:latin typeface="Century Gothic" panose="020B0502020202020204" pitchFamily="34" charset="0"/>
            </a:endParaRPr>
          </a:p>
        </p:txBody>
      </p:sp>
    </p:spTree>
    <p:extLst>
      <p:ext uri="{BB962C8B-B14F-4D97-AF65-F5344CB8AC3E}">
        <p14:creationId xmlns:p14="http://schemas.microsoft.com/office/powerpoint/2010/main" val="2089619105"/>
      </p:ext>
    </p:extLst>
  </p:cSld>
  <p:clrMapOvr>
    <a:masterClrMapping/>
  </p:clrMapOvr>
  <p:transition spd="med">
    <p:random/>
    <p:sndAc>
      <p:stSnd>
        <p:snd r:embed="rId2" name="TYPE.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24982-CF4F-4600-905F-1E769692C2F2}"/>
              </a:ext>
            </a:extLst>
          </p:cNvPr>
          <p:cNvSpPr>
            <a:spLocks noGrp="1"/>
          </p:cNvSpPr>
          <p:nvPr>
            <p:ph type="title"/>
          </p:nvPr>
        </p:nvSpPr>
        <p:spPr>
          <a:xfrm>
            <a:off x="304800" y="228600"/>
            <a:ext cx="8534400" cy="838200"/>
          </a:xfrm>
        </p:spPr>
        <p:txBody>
          <a:bodyPr/>
          <a:lstStyle/>
          <a:p>
            <a:pPr algn="ctr"/>
            <a:br>
              <a:rPr lang="en-US" sz="2800" b="1" dirty="0">
                <a:solidFill>
                  <a:srgbClr val="000099"/>
                </a:solidFill>
                <a:latin typeface="Century Gothic" pitchFamily="34" charset="0"/>
                <a:ea typeface="ＭＳ Ｐゴシック" charset="0"/>
              </a:rPr>
            </a:br>
            <a:br>
              <a:rPr lang="en-US" sz="2800" b="1" dirty="0">
                <a:solidFill>
                  <a:srgbClr val="000099"/>
                </a:solidFill>
                <a:latin typeface="Century Gothic" pitchFamily="34" charset="0"/>
                <a:ea typeface="ＭＳ Ｐゴシック" charset="0"/>
              </a:rPr>
            </a:br>
            <a:br>
              <a:rPr lang="en-US" sz="2800" b="1" dirty="0">
                <a:solidFill>
                  <a:srgbClr val="000099"/>
                </a:solidFill>
                <a:latin typeface="Century Gothic" pitchFamily="34" charset="0"/>
              </a:rPr>
            </a:br>
            <a:br>
              <a:rPr lang="en-US" sz="2800" b="1" dirty="0">
                <a:solidFill>
                  <a:srgbClr val="000099"/>
                </a:solidFill>
                <a:latin typeface="Century Gothic" pitchFamily="34" charset="0"/>
                <a:ea typeface="ＭＳ Ｐゴシック" charset="0"/>
              </a:rPr>
            </a:br>
            <a:r>
              <a:rPr lang="en-US" sz="2000" b="1" dirty="0">
                <a:solidFill>
                  <a:srgbClr val="000099"/>
                </a:solidFill>
                <a:latin typeface="Century Gothic" pitchFamily="34" charset="0"/>
              </a:rPr>
              <a:t>Foster an Environment Where Employees Feel Comfortable Alleging Retaliation or Disclosing Wrongdoing (cont.)</a:t>
            </a:r>
            <a:endParaRPr lang="en-US" sz="2000" dirty="0"/>
          </a:p>
        </p:txBody>
      </p:sp>
      <p:sp>
        <p:nvSpPr>
          <p:cNvPr id="3" name="Content Placeholder 2">
            <a:extLst>
              <a:ext uri="{FF2B5EF4-FFF2-40B4-BE49-F238E27FC236}">
                <a16:creationId xmlns:a16="http://schemas.microsoft.com/office/drawing/2014/main" id="{34294E81-58A7-4B2A-9ADC-132AC6D0E744}"/>
              </a:ext>
            </a:extLst>
          </p:cNvPr>
          <p:cNvSpPr>
            <a:spLocks noGrp="1"/>
          </p:cNvSpPr>
          <p:nvPr>
            <p:ph idx="1"/>
          </p:nvPr>
        </p:nvSpPr>
        <p:spPr>
          <a:xfrm>
            <a:off x="1182688" y="1981200"/>
            <a:ext cx="7275512" cy="4078288"/>
          </a:xfrm>
        </p:spPr>
        <p:txBody>
          <a:bodyPr/>
          <a:lstStyle/>
          <a:p>
            <a:pPr marL="457200" lvl="1" indent="0">
              <a:buClr>
                <a:srgbClr val="CC3300"/>
              </a:buClr>
              <a:buSzPct val="100000"/>
              <a:buNone/>
              <a:defRPr/>
            </a:pPr>
            <a:r>
              <a:rPr lang="en-US" altLang="en-US" sz="1600" b="1" dirty="0">
                <a:solidFill>
                  <a:srgbClr val="000099"/>
                </a:solidFill>
                <a:latin typeface="Century Gothic" pitchFamily="34" charset="0"/>
              </a:rPr>
              <a:t>For example:</a:t>
            </a:r>
          </a:p>
          <a:p>
            <a:pPr marL="457200" lvl="1" indent="0">
              <a:buClr>
                <a:srgbClr val="CC3300"/>
              </a:buClr>
              <a:buSzPct val="100000"/>
              <a:buNone/>
              <a:defRPr/>
            </a:pPr>
            <a:endParaRPr lang="en-US" altLang="en-US" sz="16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r>
              <a:rPr lang="en-US" altLang="en-US" sz="1800" b="1" dirty="0">
                <a:solidFill>
                  <a:srgbClr val="000099"/>
                </a:solidFill>
                <a:latin typeface="Century Gothic" pitchFamily="34" charset="0"/>
              </a:rPr>
              <a:t>Provide employees with an anonymous suggestion box</a:t>
            </a:r>
          </a:p>
          <a:p>
            <a:pPr lvl="1">
              <a:buClr>
                <a:srgbClr val="CC3300"/>
              </a:buClr>
              <a:buSzPct val="100000"/>
              <a:buFont typeface="Arial" panose="020B0604020202020204" pitchFamily="34" charset="0"/>
              <a:buChar char="•"/>
              <a:defRPr/>
            </a:pPr>
            <a:endParaRPr lang="en-US" altLang="en-US" sz="18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r>
              <a:rPr lang="en-US" altLang="en-US" sz="1800" b="1" dirty="0">
                <a:solidFill>
                  <a:srgbClr val="000099"/>
                </a:solidFill>
                <a:latin typeface="Century Gothic" pitchFamily="34" charset="0"/>
              </a:rPr>
              <a:t>Highlight that whistleblowing may lead to innovation or modification of practices</a:t>
            </a:r>
          </a:p>
          <a:p>
            <a:pPr lvl="1">
              <a:buClr>
                <a:srgbClr val="CC3300"/>
              </a:buClr>
              <a:buSzPct val="100000"/>
              <a:buFont typeface="Arial" panose="020B0604020202020204" pitchFamily="34" charset="0"/>
              <a:buChar char="•"/>
              <a:defRPr/>
            </a:pPr>
            <a:endParaRPr lang="en-US" altLang="en-US" sz="18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r>
              <a:rPr lang="en-US" altLang="en-US" sz="1800" b="1" dirty="0">
                <a:solidFill>
                  <a:srgbClr val="000099"/>
                </a:solidFill>
                <a:latin typeface="Century Gothic" pitchFamily="34" charset="0"/>
              </a:rPr>
              <a:t>Publicize an example in which a whistleblower’s disclosure of  wrongdoing led to better practices</a:t>
            </a:r>
          </a:p>
          <a:p>
            <a:pPr lvl="1">
              <a:buClr>
                <a:srgbClr val="CC3300"/>
              </a:buClr>
              <a:buSzPct val="100000"/>
              <a:buFont typeface="Arial" panose="020B0604020202020204" pitchFamily="34" charset="0"/>
              <a:buChar char="•"/>
              <a:defRPr/>
            </a:pPr>
            <a:endParaRPr lang="en-US" altLang="en-US" sz="18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r>
              <a:rPr lang="en-US" altLang="en-US" sz="1800" b="1" dirty="0">
                <a:solidFill>
                  <a:srgbClr val="000099"/>
                </a:solidFill>
                <a:latin typeface="Century Gothic" pitchFamily="34" charset="0"/>
              </a:rPr>
              <a:t>Be receptive to differing points of view and encourage employees to share their dissenting opinions                                                 </a:t>
            </a:r>
          </a:p>
          <a:p>
            <a:endParaRPr lang="en-US" dirty="0"/>
          </a:p>
        </p:txBody>
      </p:sp>
      <p:sp>
        <p:nvSpPr>
          <p:cNvPr id="4" name="Slide Number Placeholder 3">
            <a:extLst>
              <a:ext uri="{FF2B5EF4-FFF2-40B4-BE49-F238E27FC236}">
                <a16:creationId xmlns:a16="http://schemas.microsoft.com/office/drawing/2014/main" id="{EE03F767-EA3F-48C3-B765-7EA541D47D8F}"/>
              </a:ext>
            </a:extLst>
          </p:cNvPr>
          <p:cNvSpPr>
            <a:spLocks noGrp="1"/>
          </p:cNvSpPr>
          <p:nvPr>
            <p:ph type="sldNum" sz="quarter" idx="12"/>
          </p:nvPr>
        </p:nvSpPr>
        <p:spPr/>
        <p:txBody>
          <a:bodyPr/>
          <a:lstStyle/>
          <a:p>
            <a:pPr>
              <a:defRPr/>
            </a:pPr>
            <a:fld id="{82BC0DEF-2762-41FA-9756-A33F50319D3D}" type="slidenum">
              <a:rPr lang="en-US" smtClean="0"/>
              <a:pPr>
                <a:defRPr/>
              </a:pPr>
              <a:t>12</a:t>
            </a:fld>
            <a:endParaRPr lang="en-US" dirty="0"/>
          </a:p>
        </p:txBody>
      </p:sp>
    </p:spTree>
    <p:extLst>
      <p:ext uri="{BB962C8B-B14F-4D97-AF65-F5344CB8AC3E}">
        <p14:creationId xmlns:p14="http://schemas.microsoft.com/office/powerpoint/2010/main" val="4180092016"/>
      </p:ext>
    </p:extLst>
  </p:cSld>
  <p:clrMapOvr>
    <a:masterClrMapping/>
  </p:clrMapOvr>
  <p:transition spd="med">
    <p:random/>
    <p:sndAc>
      <p:stSnd>
        <p:snd r:embed="rId2" name="TYPE.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CCEAA-9F15-4B0D-AEC6-2F1213DB7FE6}"/>
              </a:ext>
            </a:extLst>
          </p:cNvPr>
          <p:cNvSpPr>
            <a:spLocks noGrp="1"/>
          </p:cNvSpPr>
          <p:nvPr>
            <p:ph type="title"/>
          </p:nvPr>
        </p:nvSpPr>
        <p:spPr>
          <a:xfrm>
            <a:off x="0" y="-457200"/>
            <a:ext cx="8839200" cy="1600200"/>
          </a:xfrm>
        </p:spPr>
        <p:txBody>
          <a:bodyPr/>
          <a:lstStyle/>
          <a:p>
            <a:pPr algn="ctr">
              <a:lnSpc>
                <a:spcPct val="130000"/>
              </a:lnSpc>
              <a:tabLst>
                <a:tab pos="4519613" algn="l"/>
              </a:tabLst>
              <a:defRPr/>
            </a:pPr>
            <a:br>
              <a:rPr lang="en-US" sz="3200" b="1" dirty="0">
                <a:solidFill>
                  <a:srgbClr val="000099"/>
                </a:solidFill>
                <a:latin typeface="Century Gothic" pitchFamily="34" charset="0"/>
                <a:ea typeface="ＭＳ Ｐゴシック" charset="0"/>
              </a:rPr>
            </a:br>
            <a:br>
              <a:rPr lang="en-US" sz="3200" b="1" dirty="0">
                <a:solidFill>
                  <a:srgbClr val="000099"/>
                </a:solidFill>
                <a:latin typeface="Century Gothic" pitchFamily="34" charset="0"/>
                <a:ea typeface="ＭＳ Ｐゴシック" charset="0"/>
              </a:rPr>
            </a:br>
            <a:br>
              <a:rPr lang="en-US" sz="3200" b="1" dirty="0">
                <a:solidFill>
                  <a:srgbClr val="000099"/>
                </a:solidFill>
                <a:latin typeface="Century Gothic" pitchFamily="34" charset="0"/>
                <a:ea typeface="ＭＳ Ｐゴシック" charset="0"/>
              </a:rPr>
            </a:br>
            <a:br>
              <a:rPr lang="en-US" sz="3200" b="1" dirty="0">
                <a:solidFill>
                  <a:srgbClr val="000099"/>
                </a:solidFill>
                <a:latin typeface="Century Gothic" pitchFamily="34" charset="0"/>
                <a:ea typeface="ＭＳ Ｐゴシック" charset="0"/>
              </a:rPr>
            </a:br>
            <a:r>
              <a:rPr lang="en-US" sz="1800" b="1" dirty="0">
                <a:solidFill>
                  <a:srgbClr val="000099"/>
                </a:solidFill>
                <a:latin typeface="Century Gothic" pitchFamily="34" charset="0"/>
                <a:ea typeface="ＭＳ Ｐゴシック" charset="0"/>
              </a:rPr>
              <a:t>Guide for Supervisors</a:t>
            </a:r>
            <a:br>
              <a:rPr lang="en-US" sz="2800" b="1" dirty="0">
                <a:solidFill>
                  <a:srgbClr val="000099"/>
                </a:solidFill>
                <a:latin typeface="Century Gothic" pitchFamily="34" charset="0"/>
                <a:ea typeface="ＭＳ Ｐゴシック" charset="0"/>
              </a:rPr>
            </a:br>
            <a:r>
              <a:rPr lang="en-US" sz="1400" b="1" i="1" dirty="0">
                <a:solidFill>
                  <a:srgbClr val="000099"/>
                </a:solidFill>
                <a:latin typeface="Century Gothic" pitchFamily="34" charset="0"/>
                <a:ea typeface="ＭＳ Ｐゴシック" charset="0"/>
              </a:rPr>
              <a:t>Dr. Chris Kirkpatrick Whistleblower Protection Act of 2017  &amp;</a:t>
            </a:r>
            <a:br>
              <a:rPr lang="en-US" sz="1400" b="1" i="1" dirty="0">
                <a:solidFill>
                  <a:srgbClr val="000099"/>
                </a:solidFill>
                <a:latin typeface="Century Gothic" pitchFamily="34" charset="0"/>
                <a:ea typeface="ＭＳ Ｐゴシック" charset="0"/>
              </a:rPr>
            </a:br>
            <a:r>
              <a:rPr lang="en-US" sz="1400" b="1" i="1" dirty="0">
                <a:solidFill>
                  <a:srgbClr val="000099"/>
                </a:solidFill>
                <a:latin typeface="Century Gothic" pitchFamily="34" charset="0"/>
              </a:rPr>
              <a:t>Special Counsel Reauthorization Act of 2017</a:t>
            </a:r>
            <a:r>
              <a:rPr lang="en-US" sz="1600" b="1" i="1" dirty="0">
                <a:solidFill>
                  <a:srgbClr val="000099"/>
                </a:solidFill>
                <a:latin typeface="Century Gothic" pitchFamily="34" charset="0"/>
              </a:rPr>
              <a:t> </a:t>
            </a:r>
            <a:br>
              <a:rPr lang="en-US" sz="1400" dirty="0">
                <a:solidFill>
                  <a:schemeClr val="tx1"/>
                </a:solidFill>
                <a:effectLst>
                  <a:outerShdw blurRad="38100" dist="38100" dir="2700000" algn="tl">
                    <a:srgbClr val="C0C0C0"/>
                  </a:outerShdw>
                </a:effectLst>
                <a:ea typeface="ＭＳ Ｐゴシック" charset="0"/>
              </a:rPr>
            </a:br>
            <a:r>
              <a:rPr lang="en-US" sz="900" b="1" dirty="0">
                <a:solidFill>
                  <a:srgbClr val="000099"/>
                </a:solidFill>
                <a:latin typeface="Century Gothic" pitchFamily="34" charset="0"/>
              </a:rPr>
              <a:t>P.L. 115-91 (12/12/2017)</a:t>
            </a:r>
            <a:endParaRPr lang="en-US" sz="900" dirty="0"/>
          </a:p>
        </p:txBody>
      </p:sp>
      <p:sp>
        <p:nvSpPr>
          <p:cNvPr id="3" name="Content Placeholder 2">
            <a:extLst>
              <a:ext uri="{FF2B5EF4-FFF2-40B4-BE49-F238E27FC236}">
                <a16:creationId xmlns:a16="http://schemas.microsoft.com/office/drawing/2014/main" id="{E70C6D90-316E-4ED8-BEFF-16575B9EAF61}"/>
              </a:ext>
            </a:extLst>
          </p:cNvPr>
          <p:cNvSpPr>
            <a:spLocks noGrp="1"/>
          </p:cNvSpPr>
          <p:nvPr>
            <p:ph idx="1"/>
          </p:nvPr>
        </p:nvSpPr>
        <p:spPr>
          <a:xfrm>
            <a:off x="762000" y="1676400"/>
            <a:ext cx="7620000" cy="4953000"/>
          </a:xfrm>
        </p:spPr>
        <p:txBody>
          <a:bodyPr/>
          <a:lstStyle/>
          <a:p>
            <a:pPr marL="0" indent="0">
              <a:buFont typeface="Wingdings" panose="05000000000000000000" pitchFamily="2" charset="2"/>
              <a:buNone/>
              <a:defRPr/>
            </a:pPr>
            <a:endParaRPr lang="en-US" altLang="en-US" sz="1600" b="1" dirty="0">
              <a:solidFill>
                <a:srgbClr val="000099"/>
              </a:solidFill>
              <a:latin typeface="Century Gothic" pitchFamily="34" charset="0"/>
            </a:endParaRPr>
          </a:p>
          <a:p>
            <a:pPr marL="0" indent="0">
              <a:buFont typeface="Wingdings" panose="05000000000000000000" pitchFamily="2" charset="2"/>
              <a:buNone/>
              <a:defRPr/>
            </a:pPr>
            <a:r>
              <a:rPr lang="en-US" altLang="en-US" sz="1600" b="1" dirty="0">
                <a:solidFill>
                  <a:srgbClr val="000099"/>
                </a:solidFill>
                <a:latin typeface="Century Gothic" pitchFamily="34" charset="0"/>
              </a:rPr>
              <a:t>The following points will assist supervisors with meeting the new supervisory whistleblower criteria as well as the new supervisory obligation to respond to allegations of retaliation:</a:t>
            </a:r>
          </a:p>
          <a:p>
            <a:pPr marL="0" indent="0">
              <a:buFont typeface="Wingdings" panose="05000000000000000000" pitchFamily="2" charset="2"/>
              <a:buNone/>
              <a:defRPr/>
            </a:pPr>
            <a:endParaRPr lang="en-US" sz="16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r>
              <a:rPr lang="en-US" sz="1400" b="1" dirty="0">
                <a:solidFill>
                  <a:srgbClr val="000099"/>
                </a:solidFill>
                <a:latin typeface="Century Gothic" pitchFamily="34" charset="0"/>
              </a:rPr>
              <a:t>Inform the employee of their right to disclose government wrongdoing or allege retaliation to several entities (depending upon the agency), including but not limited to, OSC and/or the appropriate OIG.</a:t>
            </a:r>
          </a:p>
          <a:p>
            <a:pPr marL="457200" lvl="1" indent="0">
              <a:buClr>
                <a:srgbClr val="CC3300"/>
              </a:buClr>
              <a:buSzPct val="100000"/>
              <a:buNone/>
              <a:defRPr/>
            </a:pPr>
            <a:endParaRPr lang="en-US" sz="14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r>
              <a:rPr lang="en-US" sz="1400" b="1" dirty="0">
                <a:solidFill>
                  <a:srgbClr val="000099"/>
                </a:solidFill>
                <a:latin typeface="Century Gothic" pitchFamily="34" charset="0"/>
              </a:rPr>
              <a:t>Advise the employee of the various avenues to report the government wrongdoing or file a complaint of retaliation.  </a:t>
            </a:r>
          </a:p>
          <a:p>
            <a:pPr lvl="1">
              <a:buClr>
                <a:srgbClr val="CC3300"/>
              </a:buClr>
              <a:buSzPct val="100000"/>
              <a:buFont typeface="Arial" panose="020B0604020202020204" pitchFamily="34" charset="0"/>
              <a:buChar char="•"/>
              <a:defRPr/>
            </a:pPr>
            <a:endParaRPr lang="en-US" sz="14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r>
              <a:rPr lang="en-US" sz="1400" b="1" dirty="0">
                <a:solidFill>
                  <a:srgbClr val="000099"/>
                </a:solidFill>
                <a:latin typeface="Century Gothic" pitchFamily="34" charset="0"/>
              </a:rPr>
              <a:t>Provide information on your agency’s confidentiality policies.</a:t>
            </a:r>
          </a:p>
          <a:p>
            <a:pPr lvl="1">
              <a:buClr>
                <a:srgbClr val="CC3300"/>
              </a:buClr>
              <a:buSzPct val="100000"/>
              <a:buFont typeface="Arial" panose="020B0604020202020204" pitchFamily="34" charset="0"/>
              <a:buChar char="•"/>
              <a:defRPr/>
            </a:pPr>
            <a:endParaRPr lang="en-US" sz="14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r>
              <a:rPr lang="en-US" altLang="en-US" sz="1400" b="1" dirty="0">
                <a:solidFill>
                  <a:srgbClr val="000099"/>
                </a:solidFill>
                <a:latin typeface="Century Gothic" pitchFamily="34" charset="0"/>
              </a:rPr>
              <a:t>Alert the appropriate agency investigative authority if, for instance, an employee discloses a danger to public health or safety.</a:t>
            </a:r>
            <a:endParaRPr lang="en-US" sz="14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endParaRPr lang="en-US" sz="1400" b="1" dirty="0">
              <a:solidFill>
                <a:srgbClr val="000099"/>
              </a:solidFill>
              <a:latin typeface="Century Gothic" pitchFamily="34" charset="0"/>
            </a:endParaRPr>
          </a:p>
          <a:p>
            <a:pPr marL="457200" lvl="1" indent="0">
              <a:buClr>
                <a:srgbClr val="CC3300"/>
              </a:buClr>
              <a:buSzPct val="100000"/>
              <a:buNone/>
              <a:defRPr/>
            </a:pPr>
            <a:r>
              <a:rPr lang="en-US" altLang="en-US" sz="1400" b="1" dirty="0">
                <a:solidFill>
                  <a:srgbClr val="000099"/>
                </a:solidFill>
                <a:latin typeface="Century Gothic" pitchFamily="34" charset="0"/>
              </a:rPr>
              <a:t>                                                                                                      </a:t>
            </a:r>
          </a:p>
          <a:p>
            <a:pPr>
              <a:defRPr/>
            </a:pPr>
            <a:endParaRPr lang="en-US" dirty="0"/>
          </a:p>
        </p:txBody>
      </p:sp>
      <p:sp>
        <p:nvSpPr>
          <p:cNvPr id="30724" name="Slide Number Placeholder 3">
            <a:extLst>
              <a:ext uri="{FF2B5EF4-FFF2-40B4-BE49-F238E27FC236}">
                <a16:creationId xmlns:a16="http://schemas.microsoft.com/office/drawing/2014/main" id="{3FD8A57B-3C1D-4C7D-A417-13833E82EFF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ahoma" panose="020B0604030504040204" pitchFamily="34" charset="0"/>
              </a:defRPr>
            </a:lvl1pPr>
            <a:lvl2pPr marL="742950" indent="-285750" eaLnBrk="0" hangingPunct="0">
              <a:defRPr sz="1200">
                <a:solidFill>
                  <a:schemeClr val="tx1"/>
                </a:solidFill>
                <a:latin typeface="Tahoma" panose="020B0604030504040204" pitchFamily="34" charset="0"/>
              </a:defRPr>
            </a:lvl2pPr>
            <a:lvl3pPr marL="1143000" indent="-228600" eaLnBrk="0" hangingPunct="0">
              <a:defRPr sz="1200">
                <a:solidFill>
                  <a:schemeClr val="tx1"/>
                </a:solidFill>
                <a:latin typeface="Tahoma" panose="020B0604030504040204" pitchFamily="34" charset="0"/>
              </a:defRPr>
            </a:lvl3pPr>
            <a:lvl4pPr marL="1600200" indent="-228600" eaLnBrk="0" hangingPunct="0">
              <a:defRPr sz="1200">
                <a:solidFill>
                  <a:schemeClr val="tx1"/>
                </a:solidFill>
                <a:latin typeface="Tahoma" panose="020B0604030504040204" pitchFamily="34" charset="0"/>
              </a:defRPr>
            </a:lvl4pPr>
            <a:lvl5pPr marL="2057400" indent="-228600" eaLnBrk="0" hangingPunct="0">
              <a:defRPr sz="1200">
                <a:solidFill>
                  <a:schemeClr val="tx1"/>
                </a:solidFill>
                <a:latin typeface="Tahoma" panose="020B0604030504040204" pitchFamily="34" charset="0"/>
              </a:defRPr>
            </a:lvl5pPr>
            <a:lvl6pPr marL="2514600" indent="-228600" eaLnBrk="0" fontAlgn="base" hangingPunct="0">
              <a:spcBef>
                <a:spcPct val="0"/>
              </a:spcBef>
              <a:spcAft>
                <a:spcPct val="0"/>
              </a:spcAft>
              <a:defRPr sz="1200">
                <a:solidFill>
                  <a:schemeClr val="tx1"/>
                </a:solidFill>
                <a:latin typeface="Tahoma" panose="020B0604030504040204" pitchFamily="34" charset="0"/>
              </a:defRPr>
            </a:lvl6pPr>
            <a:lvl7pPr marL="2971800" indent="-228600" eaLnBrk="0" fontAlgn="base" hangingPunct="0">
              <a:spcBef>
                <a:spcPct val="0"/>
              </a:spcBef>
              <a:spcAft>
                <a:spcPct val="0"/>
              </a:spcAft>
              <a:defRPr sz="1200">
                <a:solidFill>
                  <a:schemeClr val="tx1"/>
                </a:solidFill>
                <a:latin typeface="Tahoma" panose="020B0604030504040204" pitchFamily="34" charset="0"/>
              </a:defRPr>
            </a:lvl7pPr>
            <a:lvl8pPr marL="3429000" indent="-228600" eaLnBrk="0" fontAlgn="base" hangingPunct="0">
              <a:spcBef>
                <a:spcPct val="0"/>
              </a:spcBef>
              <a:spcAft>
                <a:spcPct val="0"/>
              </a:spcAft>
              <a:defRPr sz="1200">
                <a:solidFill>
                  <a:schemeClr val="tx1"/>
                </a:solidFill>
                <a:latin typeface="Tahoma" panose="020B0604030504040204" pitchFamily="34" charset="0"/>
              </a:defRPr>
            </a:lvl8pPr>
            <a:lvl9pPr marL="3886200" indent="-228600" eaLnBrk="0" fontAlgn="base" hangingPunct="0">
              <a:spcBef>
                <a:spcPct val="0"/>
              </a:spcBef>
              <a:spcAft>
                <a:spcPct val="0"/>
              </a:spcAft>
              <a:defRPr sz="1200">
                <a:solidFill>
                  <a:schemeClr val="tx1"/>
                </a:solidFill>
                <a:latin typeface="Tahoma" panose="020B0604030504040204" pitchFamily="34" charset="0"/>
              </a:defRPr>
            </a:lvl9pPr>
          </a:lstStyle>
          <a:p>
            <a:pPr eaLnBrk="1" hangingPunct="1"/>
            <a:fld id="{66E43462-444F-4862-BBF3-4944FBF3C96B}" type="slidenum">
              <a:rPr lang="en-US" altLang="en-US" sz="1400">
                <a:solidFill>
                  <a:srgbClr val="000099"/>
                </a:solidFill>
                <a:latin typeface="Century Gothic" panose="020B0502020202020204" pitchFamily="34" charset="0"/>
              </a:rPr>
              <a:pPr eaLnBrk="1" hangingPunct="1"/>
              <a:t>13</a:t>
            </a:fld>
            <a:endParaRPr lang="en-US" altLang="en-US" sz="1400" dirty="0">
              <a:solidFill>
                <a:srgbClr val="000099"/>
              </a:solidFill>
              <a:latin typeface="Century Gothic" panose="020B0502020202020204" pitchFamily="34" charset="0"/>
            </a:endParaRPr>
          </a:p>
        </p:txBody>
      </p:sp>
      <p:sp>
        <p:nvSpPr>
          <p:cNvPr id="4" name="TextBox 3">
            <a:extLst>
              <a:ext uri="{FF2B5EF4-FFF2-40B4-BE49-F238E27FC236}">
                <a16:creationId xmlns:a16="http://schemas.microsoft.com/office/drawing/2014/main" id="{9EF114FD-2FBE-4F9A-8D80-DE2411D225B1}"/>
              </a:ext>
            </a:extLst>
          </p:cNvPr>
          <p:cNvSpPr txBox="1"/>
          <p:nvPr/>
        </p:nvSpPr>
        <p:spPr>
          <a:xfrm rot="21170044">
            <a:off x="346110" y="278423"/>
            <a:ext cx="1219200" cy="738664"/>
          </a:xfrm>
          <a:prstGeom prst="rect">
            <a:avLst/>
          </a:prstGeom>
          <a:solidFill>
            <a:srgbClr val="000099"/>
          </a:solidFill>
        </p:spPr>
        <p:txBody>
          <a:bodyPr wrap="square" rtlCol="0">
            <a:spAutoFit/>
          </a:bodyPr>
          <a:lstStyle/>
          <a:p>
            <a:r>
              <a:rPr lang="en-US" sz="1400" b="1" dirty="0">
                <a:solidFill>
                  <a:schemeClr val="bg1"/>
                </a:solidFill>
                <a:latin typeface="Century Gothic" panose="020B0502020202020204" pitchFamily="34" charset="0"/>
              </a:rPr>
              <a:t>Tip: Print this slide for reference!</a:t>
            </a:r>
          </a:p>
        </p:txBody>
      </p:sp>
    </p:spTree>
    <p:extLst>
      <p:ext uri="{BB962C8B-B14F-4D97-AF65-F5344CB8AC3E}">
        <p14:creationId xmlns:p14="http://schemas.microsoft.com/office/powerpoint/2010/main" val="559206640"/>
      </p:ext>
    </p:extLst>
  </p:cSld>
  <p:clrMapOvr>
    <a:masterClrMapping/>
  </p:clrMapOvr>
  <p:transition spd="med">
    <p:random/>
    <p:sndAc>
      <p:stSnd>
        <p:snd r:embed="rId3" name="TYPE.WAV"/>
      </p:stSnd>
    </p:sndAc>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24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0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16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14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Tahoma" pitchFamily="34" charset="0"/>
              </a:defRPr>
            </a:lvl9pPr>
          </a:lstStyle>
          <a:p>
            <a:pPr eaLnBrk="1" hangingPunct="1">
              <a:spcBef>
                <a:spcPct val="0"/>
              </a:spcBef>
              <a:buClrTx/>
              <a:buSzTx/>
              <a:buFontTx/>
              <a:buNone/>
            </a:pPr>
            <a:fld id="{E7A822AE-18D1-4481-A054-62CE704F3FFA}" type="slidenum">
              <a:rPr lang="en-US" altLang="en-US" sz="1400" smtClean="0">
                <a:solidFill>
                  <a:srgbClr val="000099"/>
                </a:solidFill>
                <a:latin typeface="Century Gothic" pitchFamily="34" charset="0"/>
              </a:rPr>
              <a:pPr eaLnBrk="1" hangingPunct="1">
                <a:spcBef>
                  <a:spcPct val="0"/>
                </a:spcBef>
                <a:buClrTx/>
                <a:buSzTx/>
                <a:buFontTx/>
                <a:buNone/>
              </a:pPr>
              <a:t>14</a:t>
            </a:fld>
            <a:endParaRPr lang="en-US" altLang="en-US" sz="1400" dirty="0">
              <a:solidFill>
                <a:srgbClr val="000099"/>
              </a:solidFill>
              <a:latin typeface="Century Gothic" pitchFamily="34" charset="0"/>
            </a:endParaRPr>
          </a:p>
        </p:txBody>
      </p:sp>
      <p:sp>
        <p:nvSpPr>
          <p:cNvPr id="26627" name="Rectangle 2"/>
          <p:cNvSpPr>
            <a:spLocks noGrp="1" noChangeArrowheads="1"/>
          </p:cNvSpPr>
          <p:nvPr>
            <p:ph type="title"/>
          </p:nvPr>
        </p:nvSpPr>
        <p:spPr>
          <a:xfrm>
            <a:off x="914400" y="457200"/>
            <a:ext cx="7315200" cy="762000"/>
          </a:xfrm>
        </p:spPr>
        <p:txBody>
          <a:bodyPr/>
          <a:lstStyle/>
          <a:p>
            <a:pPr eaLnBrk="1" hangingPunct="1">
              <a:lnSpc>
                <a:spcPct val="90000"/>
              </a:lnSpc>
            </a:pPr>
            <a:r>
              <a:rPr lang="en-US" altLang="en-US" sz="2800" b="1" dirty="0">
                <a:solidFill>
                  <a:srgbClr val="000099"/>
                </a:solidFill>
                <a:latin typeface="Century Gothic" pitchFamily="34" charset="0"/>
              </a:rPr>
              <a:t>OSC phone / email contacts</a:t>
            </a:r>
            <a:endParaRPr lang="en-US" altLang="en-US" sz="2400" b="1" dirty="0">
              <a:solidFill>
                <a:srgbClr val="3366FF"/>
              </a:solidFill>
              <a:latin typeface="Century Gothic" pitchFamily="34" charset="0"/>
            </a:endParaRPr>
          </a:p>
        </p:txBody>
      </p:sp>
      <p:sp>
        <p:nvSpPr>
          <p:cNvPr id="700420" name="Text Box 4"/>
          <p:cNvSpPr txBox="1">
            <a:spLocks noChangeArrowheads="1"/>
          </p:cNvSpPr>
          <p:nvPr/>
        </p:nvSpPr>
        <p:spPr bwMode="auto">
          <a:xfrm>
            <a:off x="914400" y="2032000"/>
            <a:ext cx="7543800" cy="4746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92075" tIns="46038" rIns="92075" bIns="46038">
            <a:spAutoFit/>
          </a:bodyPr>
          <a:lstStyle>
            <a:lvl1pPr marL="914400" indent="-914400" eaLnBrk="0" hangingPunct="0">
              <a:spcBef>
                <a:spcPct val="20000"/>
              </a:spcBef>
              <a:buClr>
                <a:schemeClr val="folHlink"/>
              </a:buClr>
              <a:buSzPct val="60000"/>
              <a:buFont typeface="Wingdings" pitchFamily="2" charset="2"/>
              <a:buChar char="n"/>
              <a:tabLst>
                <a:tab pos="4521200" algn="l"/>
              </a:tabLst>
              <a:defRPr sz="24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tabLst>
                <a:tab pos="4521200" algn="l"/>
              </a:tabLst>
              <a:defRPr sz="20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tabLst>
                <a:tab pos="4521200" algn="l"/>
              </a:tabLst>
              <a:defRPr>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tabLst>
                <a:tab pos="4521200" algn="l"/>
              </a:tabLst>
              <a:defRPr sz="16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tabLst>
                <a:tab pos="4521200" algn="l"/>
              </a:tabLst>
              <a:defRPr sz="14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tabLst>
                <a:tab pos="4521200" algn="l"/>
              </a:tabLst>
              <a:defRPr sz="14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tabLst>
                <a:tab pos="4521200" algn="l"/>
              </a:tabLst>
              <a:defRPr sz="14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tabLst>
                <a:tab pos="4521200" algn="l"/>
              </a:tabLst>
              <a:defRPr sz="14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tabLst>
                <a:tab pos="4521200" algn="l"/>
              </a:tabLst>
              <a:defRPr sz="1400">
                <a:solidFill>
                  <a:schemeClr val="tx1"/>
                </a:solidFill>
                <a:latin typeface="Tahoma" pitchFamily="34" charset="0"/>
              </a:defRPr>
            </a:lvl9pPr>
          </a:lstStyle>
          <a:p>
            <a:pPr>
              <a:lnSpc>
                <a:spcPct val="90000"/>
              </a:lnSpc>
              <a:spcBef>
                <a:spcPct val="0"/>
              </a:spcBef>
              <a:buClr>
                <a:srgbClr val="A50021"/>
              </a:buClr>
              <a:buSzPct val="65000"/>
              <a:buFont typeface="Monotype Sorts"/>
              <a:buNone/>
              <a:defRPr/>
            </a:pPr>
            <a:r>
              <a:rPr kumimoji="1" lang="en-US" altLang="en-US" sz="2000" b="1" dirty="0">
                <a:solidFill>
                  <a:srgbClr val="000099"/>
                </a:solidFill>
                <a:latin typeface="Century Gothic" pitchFamily="34" charset="0"/>
              </a:rPr>
              <a:t>Case Review Division:</a:t>
            </a:r>
            <a:r>
              <a:rPr kumimoji="1" lang="en-US" altLang="en-US" sz="1800" b="1" dirty="0">
                <a:solidFill>
                  <a:srgbClr val="000099"/>
                </a:solidFill>
                <a:latin typeface="Century Gothic" pitchFamily="34" charset="0"/>
              </a:rPr>
              <a:t>	(202) 804-7000</a:t>
            </a:r>
          </a:p>
          <a:p>
            <a:pPr>
              <a:lnSpc>
                <a:spcPct val="90000"/>
              </a:lnSpc>
              <a:spcBef>
                <a:spcPct val="0"/>
              </a:spcBef>
              <a:buClr>
                <a:srgbClr val="A50021"/>
              </a:buClr>
              <a:buSzPct val="65000"/>
              <a:buFont typeface="Monotype Sorts"/>
              <a:buNone/>
              <a:defRPr/>
            </a:pPr>
            <a:r>
              <a:rPr kumimoji="1" lang="en-US" altLang="en-US" sz="1800" b="1" dirty="0">
                <a:solidFill>
                  <a:srgbClr val="000099"/>
                </a:solidFill>
                <a:latin typeface="Century Gothic" pitchFamily="34" charset="0"/>
              </a:rPr>
              <a:t>		(800) 872-9855</a:t>
            </a:r>
          </a:p>
          <a:p>
            <a:pPr>
              <a:lnSpc>
                <a:spcPct val="90000"/>
              </a:lnSpc>
              <a:spcBef>
                <a:spcPct val="0"/>
              </a:spcBef>
              <a:buClr>
                <a:schemeClr val="tx1"/>
              </a:buClr>
              <a:buFont typeface="Marlett" pitchFamily="2" charset="2"/>
              <a:buNone/>
              <a:defRPr/>
            </a:pPr>
            <a:r>
              <a:rPr kumimoji="1" lang="en-US" altLang="en-US" sz="1800" b="1" i="1" dirty="0">
                <a:solidFill>
                  <a:srgbClr val="000099"/>
                </a:solidFill>
                <a:latin typeface="Century Gothic" pitchFamily="34" charset="0"/>
              </a:rPr>
              <a:t>		</a:t>
            </a:r>
            <a:r>
              <a:rPr kumimoji="1" lang="en-US" altLang="en-US" sz="1800" b="1" dirty="0">
                <a:solidFill>
                  <a:schemeClr val="tx2"/>
                </a:solidFill>
                <a:latin typeface="Century Gothic" pitchFamily="34" charset="0"/>
              </a:rPr>
              <a:t>info@osc.gov</a:t>
            </a:r>
          </a:p>
          <a:p>
            <a:pPr>
              <a:lnSpc>
                <a:spcPct val="90000"/>
              </a:lnSpc>
              <a:spcBef>
                <a:spcPct val="0"/>
              </a:spcBef>
              <a:buClr>
                <a:schemeClr val="tx1"/>
              </a:buClr>
              <a:buFont typeface="Marlett" pitchFamily="2" charset="2"/>
              <a:buNone/>
              <a:defRPr/>
            </a:pPr>
            <a:endParaRPr kumimoji="1" lang="en-US" altLang="en-US" sz="1800" b="1" u="sng" dirty="0">
              <a:solidFill>
                <a:srgbClr val="990000"/>
              </a:solidFill>
              <a:latin typeface="Century Gothic" pitchFamily="34" charset="0"/>
            </a:endParaRPr>
          </a:p>
          <a:p>
            <a:pPr>
              <a:lnSpc>
                <a:spcPct val="90000"/>
              </a:lnSpc>
              <a:spcBef>
                <a:spcPct val="0"/>
              </a:spcBef>
              <a:buClr>
                <a:schemeClr val="tx1"/>
              </a:buClr>
              <a:buFont typeface="Marlett" pitchFamily="2" charset="2"/>
              <a:buNone/>
              <a:defRPr/>
            </a:pPr>
            <a:r>
              <a:rPr kumimoji="1" lang="en-US" altLang="en-US" sz="2000" b="1" dirty="0">
                <a:solidFill>
                  <a:srgbClr val="000099"/>
                </a:solidFill>
                <a:latin typeface="Century Gothic" pitchFamily="34" charset="0"/>
              </a:rPr>
              <a:t>Disclosure Unit:</a:t>
            </a:r>
            <a:r>
              <a:rPr kumimoji="1" lang="en-US" altLang="en-US" sz="1800" b="1" dirty="0">
                <a:solidFill>
                  <a:srgbClr val="000099"/>
                </a:solidFill>
                <a:latin typeface="Century Gothic" pitchFamily="34" charset="0"/>
              </a:rPr>
              <a:t>	(202) 804-7000</a:t>
            </a:r>
          </a:p>
          <a:p>
            <a:pPr>
              <a:lnSpc>
                <a:spcPct val="90000"/>
              </a:lnSpc>
              <a:spcBef>
                <a:spcPct val="0"/>
              </a:spcBef>
              <a:buClr>
                <a:schemeClr val="tx1"/>
              </a:buClr>
              <a:buFont typeface="Marlett" pitchFamily="2" charset="2"/>
              <a:buNone/>
              <a:defRPr/>
            </a:pPr>
            <a:r>
              <a:rPr kumimoji="1" lang="en-US" altLang="en-US" sz="1800" b="1" dirty="0">
                <a:solidFill>
                  <a:srgbClr val="000099"/>
                </a:solidFill>
                <a:latin typeface="Century Gothic" pitchFamily="34" charset="0"/>
              </a:rPr>
              <a:t>		(800) 872-9855</a:t>
            </a:r>
          </a:p>
          <a:p>
            <a:pPr>
              <a:lnSpc>
                <a:spcPct val="90000"/>
              </a:lnSpc>
              <a:spcBef>
                <a:spcPct val="0"/>
              </a:spcBef>
              <a:buClr>
                <a:schemeClr val="tx1"/>
              </a:buClr>
              <a:buFont typeface="Marlett" pitchFamily="2" charset="2"/>
              <a:buNone/>
              <a:defRPr/>
            </a:pPr>
            <a:r>
              <a:rPr kumimoji="1" lang="en-US" altLang="en-US" sz="1800" b="1" dirty="0">
                <a:solidFill>
                  <a:srgbClr val="000099"/>
                </a:solidFill>
                <a:latin typeface="Century Gothic" pitchFamily="34" charset="0"/>
              </a:rPr>
              <a:t>		info@osc.gov </a:t>
            </a:r>
          </a:p>
          <a:p>
            <a:pPr>
              <a:lnSpc>
                <a:spcPct val="90000"/>
              </a:lnSpc>
              <a:spcBef>
                <a:spcPct val="0"/>
              </a:spcBef>
              <a:buClr>
                <a:schemeClr val="tx1"/>
              </a:buClr>
              <a:buFont typeface="Marlett" pitchFamily="2" charset="2"/>
              <a:buNone/>
              <a:defRPr/>
            </a:pPr>
            <a:r>
              <a:rPr kumimoji="1" lang="en-US" altLang="en-US" sz="1800" b="1" dirty="0">
                <a:solidFill>
                  <a:srgbClr val="000099"/>
                </a:solidFill>
                <a:latin typeface="Century Gothic" pitchFamily="34" charset="0"/>
              </a:rPr>
              <a:t>		</a:t>
            </a:r>
          </a:p>
          <a:p>
            <a:pPr>
              <a:lnSpc>
                <a:spcPct val="90000"/>
              </a:lnSpc>
              <a:spcBef>
                <a:spcPct val="0"/>
              </a:spcBef>
              <a:buClr>
                <a:srgbClr val="A50021"/>
              </a:buClr>
              <a:buSzPct val="65000"/>
              <a:buFont typeface="Monotype Sorts"/>
              <a:buNone/>
              <a:defRPr/>
            </a:pPr>
            <a:r>
              <a:rPr kumimoji="1" lang="en-US" altLang="en-US" sz="2000" b="1" dirty="0">
                <a:solidFill>
                  <a:srgbClr val="000099"/>
                </a:solidFill>
                <a:latin typeface="Century Gothic" pitchFamily="34" charset="0"/>
              </a:rPr>
              <a:t>Hatch Act Unit:</a:t>
            </a:r>
            <a:r>
              <a:rPr kumimoji="1" lang="en-US" altLang="en-US" sz="1800" b="1" dirty="0">
                <a:solidFill>
                  <a:srgbClr val="000099"/>
                </a:solidFill>
                <a:latin typeface="Century Gothic" pitchFamily="34" charset="0"/>
              </a:rPr>
              <a:t>	(202) 804-7002</a:t>
            </a:r>
          </a:p>
          <a:p>
            <a:pPr>
              <a:lnSpc>
                <a:spcPct val="90000"/>
              </a:lnSpc>
              <a:spcBef>
                <a:spcPct val="0"/>
              </a:spcBef>
              <a:buClr>
                <a:schemeClr val="tx1"/>
              </a:buClr>
              <a:buFont typeface="Marlett" pitchFamily="2" charset="2"/>
              <a:buNone/>
              <a:defRPr/>
            </a:pPr>
            <a:r>
              <a:rPr kumimoji="1" lang="en-US" altLang="en-US" sz="1800" b="1" i="1" dirty="0">
                <a:solidFill>
                  <a:srgbClr val="000099"/>
                </a:solidFill>
                <a:latin typeface="Century Gothic" pitchFamily="34" charset="0"/>
              </a:rPr>
              <a:t>		</a:t>
            </a:r>
            <a:r>
              <a:rPr kumimoji="1" lang="en-US" altLang="en-US" sz="1800" b="1" dirty="0">
                <a:solidFill>
                  <a:srgbClr val="000099"/>
                </a:solidFill>
                <a:latin typeface="Century Gothic" pitchFamily="34" charset="0"/>
              </a:rPr>
              <a:t>(800) 85-hatch </a:t>
            </a:r>
            <a:r>
              <a:rPr kumimoji="1" lang="en-US" altLang="en-US" sz="1800" b="1" i="1" dirty="0">
                <a:solidFill>
                  <a:srgbClr val="000099"/>
                </a:solidFill>
                <a:latin typeface="Century Gothic" pitchFamily="34" charset="0"/>
              </a:rPr>
              <a:t>	</a:t>
            </a:r>
            <a:r>
              <a:rPr kumimoji="1" lang="en-US" altLang="en-US" sz="1800" b="1" dirty="0">
                <a:solidFill>
                  <a:srgbClr val="000099"/>
                </a:solidFill>
                <a:latin typeface="Century Gothic" pitchFamily="34" charset="0"/>
              </a:rPr>
              <a:t>hatchact@osc.gov</a:t>
            </a:r>
          </a:p>
          <a:p>
            <a:pPr>
              <a:lnSpc>
                <a:spcPct val="90000"/>
              </a:lnSpc>
              <a:spcBef>
                <a:spcPct val="0"/>
              </a:spcBef>
              <a:buClr>
                <a:schemeClr val="tx1"/>
              </a:buClr>
              <a:buFont typeface="Marlett" pitchFamily="2" charset="2"/>
              <a:buNone/>
              <a:defRPr/>
            </a:pPr>
            <a:endParaRPr kumimoji="1" lang="en-US" altLang="en-US" sz="1800" b="1" i="1" u="sng" dirty="0">
              <a:solidFill>
                <a:srgbClr val="000099"/>
              </a:solidFill>
              <a:latin typeface="Century Gothic" pitchFamily="34" charset="0"/>
            </a:endParaRPr>
          </a:p>
          <a:p>
            <a:pPr>
              <a:lnSpc>
                <a:spcPct val="90000"/>
              </a:lnSpc>
              <a:spcBef>
                <a:spcPct val="0"/>
              </a:spcBef>
              <a:buClr>
                <a:schemeClr val="tx1"/>
              </a:buClr>
              <a:buFont typeface="Marlett" pitchFamily="2" charset="2"/>
              <a:buNone/>
              <a:defRPr/>
            </a:pPr>
            <a:r>
              <a:rPr kumimoji="1" lang="en-US" altLang="en-US" sz="2000" b="1" dirty="0">
                <a:solidFill>
                  <a:srgbClr val="000099"/>
                </a:solidFill>
                <a:latin typeface="Century Gothic" pitchFamily="34" charset="0"/>
              </a:rPr>
              <a:t>Website:	</a:t>
            </a:r>
            <a:r>
              <a:rPr kumimoji="1" lang="en-US" altLang="en-US" sz="1800" b="1" dirty="0">
                <a:solidFill>
                  <a:srgbClr val="000099"/>
                </a:solidFill>
                <a:latin typeface="Century Gothic" pitchFamily="34" charset="0"/>
              </a:rPr>
              <a:t>osc.gov [complaint 	forms/e-file]</a:t>
            </a:r>
            <a:endParaRPr kumimoji="1" lang="en-US" altLang="en-US" sz="1800" b="1" i="1" u="sng" dirty="0">
              <a:solidFill>
                <a:srgbClr val="000099"/>
              </a:solidFill>
              <a:latin typeface="Century Gothic" pitchFamily="34" charset="0"/>
            </a:endParaRPr>
          </a:p>
          <a:p>
            <a:pPr>
              <a:lnSpc>
                <a:spcPct val="90000"/>
              </a:lnSpc>
              <a:spcBef>
                <a:spcPct val="0"/>
              </a:spcBef>
              <a:buClr>
                <a:schemeClr val="tx1"/>
              </a:buClr>
              <a:buFont typeface="Marlett" pitchFamily="2" charset="2"/>
              <a:buNone/>
              <a:defRPr/>
            </a:pPr>
            <a:r>
              <a:rPr kumimoji="1" lang="en-US" altLang="en-US" sz="1800" b="1" dirty="0">
                <a:solidFill>
                  <a:srgbClr val="000099"/>
                </a:solidFill>
                <a:latin typeface="Century Gothic" pitchFamily="34" charset="0"/>
              </a:rPr>
              <a:t>		</a:t>
            </a:r>
          </a:p>
          <a:p>
            <a:pPr marL="0" indent="0">
              <a:lnSpc>
                <a:spcPct val="90000"/>
              </a:lnSpc>
              <a:spcBef>
                <a:spcPct val="0"/>
              </a:spcBef>
              <a:buClr>
                <a:srgbClr val="A50021"/>
              </a:buClr>
              <a:buSzPct val="65000"/>
              <a:buFont typeface="Monotype Sorts"/>
              <a:buNone/>
              <a:defRPr/>
            </a:pPr>
            <a:r>
              <a:rPr kumimoji="1" lang="en-US" altLang="en-US" sz="2000" b="1" dirty="0">
                <a:solidFill>
                  <a:srgbClr val="000099"/>
                </a:solidFill>
                <a:latin typeface="Century Gothic" pitchFamily="34" charset="0"/>
              </a:rPr>
              <a:t>Speaker Requests &amp;	</a:t>
            </a:r>
            <a:r>
              <a:rPr kumimoji="1" lang="en-US" altLang="en-US" sz="1800" b="1" dirty="0">
                <a:solidFill>
                  <a:srgbClr val="000099"/>
                </a:solidFill>
                <a:latin typeface="Century Gothic" pitchFamily="34" charset="0"/>
              </a:rPr>
              <a:t>(202) 804-7163</a:t>
            </a:r>
            <a:r>
              <a:rPr kumimoji="1" lang="en-US" altLang="en-US" sz="2000" b="1" dirty="0">
                <a:solidFill>
                  <a:srgbClr val="000099"/>
                </a:solidFill>
                <a:latin typeface="Century Gothic" pitchFamily="34" charset="0"/>
              </a:rPr>
              <a:t>          Certification Program:	</a:t>
            </a:r>
            <a:r>
              <a:rPr kumimoji="1" lang="en-US" altLang="en-US" sz="1800" b="1" dirty="0">
                <a:solidFill>
                  <a:srgbClr val="000099"/>
                </a:solidFill>
                <a:latin typeface="Century Gothic" pitchFamily="34" charset="0"/>
              </a:rPr>
              <a:t>certification@osc.gov</a:t>
            </a:r>
            <a:endParaRPr kumimoji="1" lang="en-US" altLang="en-US" sz="1800" b="1" dirty="0">
              <a:solidFill>
                <a:srgbClr val="3366FF"/>
              </a:solidFill>
              <a:latin typeface="Century Gothic" pitchFamily="34" charset="0"/>
            </a:endParaRPr>
          </a:p>
          <a:p>
            <a:pPr>
              <a:lnSpc>
                <a:spcPct val="90000"/>
              </a:lnSpc>
              <a:spcBef>
                <a:spcPct val="0"/>
              </a:spcBef>
              <a:buClr>
                <a:srgbClr val="A50021"/>
              </a:buClr>
              <a:buSzPct val="65000"/>
              <a:buFont typeface="Monotype Sorts"/>
              <a:buNone/>
              <a:defRPr/>
            </a:pPr>
            <a:r>
              <a:rPr kumimoji="1" lang="en-US" altLang="en-US" sz="1800" b="1" dirty="0">
                <a:solidFill>
                  <a:srgbClr val="3366FF"/>
                </a:solidFill>
                <a:latin typeface="Century Gothic" pitchFamily="34" charset="0"/>
              </a:rPr>
              <a:t>	</a:t>
            </a:r>
            <a:endParaRPr kumimoji="1" lang="en-US" altLang="en-US" sz="1600" b="1" i="1" dirty="0">
              <a:solidFill>
                <a:srgbClr val="3366FF"/>
              </a:solidFill>
              <a:latin typeface="Century Gothic" pitchFamily="34" charset="0"/>
            </a:endParaRPr>
          </a:p>
        </p:txBody>
      </p:sp>
    </p:spTree>
    <p:extLst>
      <p:ext uri="{BB962C8B-B14F-4D97-AF65-F5344CB8AC3E}">
        <p14:creationId xmlns:p14="http://schemas.microsoft.com/office/powerpoint/2010/main" val="1933666472"/>
      </p:ext>
    </p:extLst>
  </p:cSld>
  <p:clrMapOvr>
    <a:masterClrMapping/>
  </p:clrMapOvr>
  <p:transition spd="med">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CCEAA-9F15-4B0D-AEC6-2F1213DB7FE6}"/>
              </a:ext>
            </a:extLst>
          </p:cNvPr>
          <p:cNvSpPr>
            <a:spLocks noGrp="1"/>
          </p:cNvSpPr>
          <p:nvPr>
            <p:ph type="title"/>
          </p:nvPr>
        </p:nvSpPr>
        <p:spPr>
          <a:xfrm>
            <a:off x="0" y="-457200"/>
            <a:ext cx="8839200" cy="1600200"/>
          </a:xfrm>
        </p:spPr>
        <p:txBody>
          <a:bodyPr/>
          <a:lstStyle/>
          <a:p>
            <a:pPr algn="ctr">
              <a:lnSpc>
                <a:spcPct val="130000"/>
              </a:lnSpc>
              <a:tabLst>
                <a:tab pos="4519613" algn="l"/>
              </a:tabLst>
              <a:defRPr/>
            </a:pPr>
            <a:br>
              <a:rPr lang="en-US" sz="3200" b="1" dirty="0">
                <a:solidFill>
                  <a:srgbClr val="000099"/>
                </a:solidFill>
                <a:latin typeface="Century Gothic" pitchFamily="34" charset="0"/>
                <a:ea typeface="ＭＳ Ｐゴシック" charset="0"/>
              </a:rPr>
            </a:br>
            <a:r>
              <a:rPr lang="en-US" sz="2000" b="1" dirty="0">
                <a:solidFill>
                  <a:srgbClr val="000099"/>
                </a:solidFill>
                <a:latin typeface="Century Gothic" pitchFamily="34" charset="0"/>
                <a:ea typeface="ＭＳ Ｐゴシック" charset="0"/>
              </a:rPr>
              <a:t>Dr. Chris Kirkpatrick Whistleblower Protection Act of 2017</a:t>
            </a:r>
            <a:br>
              <a:rPr lang="en-US" sz="1800" dirty="0">
                <a:solidFill>
                  <a:schemeClr val="tx1"/>
                </a:solidFill>
                <a:effectLst>
                  <a:outerShdw blurRad="38100" dist="38100" dir="2700000" algn="tl">
                    <a:srgbClr val="C0C0C0"/>
                  </a:outerShdw>
                </a:effectLst>
                <a:ea typeface="ＭＳ Ｐゴシック" charset="0"/>
              </a:rPr>
            </a:br>
            <a:r>
              <a:rPr lang="en-US" sz="1800" b="1" dirty="0">
                <a:solidFill>
                  <a:srgbClr val="000099"/>
                </a:solidFill>
                <a:latin typeface="Century Gothic" pitchFamily="34" charset="0"/>
              </a:rPr>
              <a:t>P.L. 115-73 (10/26/2017)</a:t>
            </a:r>
            <a:endParaRPr lang="en-US" sz="1800" dirty="0"/>
          </a:p>
        </p:txBody>
      </p:sp>
      <p:sp>
        <p:nvSpPr>
          <p:cNvPr id="3" name="Content Placeholder 2">
            <a:extLst>
              <a:ext uri="{FF2B5EF4-FFF2-40B4-BE49-F238E27FC236}">
                <a16:creationId xmlns:a16="http://schemas.microsoft.com/office/drawing/2014/main" id="{E70C6D90-316E-4ED8-BEFF-16575B9EAF61}"/>
              </a:ext>
            </a:extLst>
          </p:cNvPr>
          <p:cNvSpPr>
            <a:spLocks noGrp="1"/>
          </p:cNvSpPr>
          <p:nvPr>
            <p:ph idx="1"/>
          </p:nvPr>
        </p:nvSpPr>
        <p:spPr>
          <a:xfrm>
            <a:off x="762000" y="1676400"/>
            <a:ext cx="7275513" cy="4419600"/>
          </a:xfrm>
        </p:spPr>
        <p:txBody>
          <a:bodyPr/>
          <a:lstStyle/>
          <a:p>
            <a:pPr marL="0" indent="0">
              <a:buNone/>
            </a:pPr>
            <a:endParaRPr lang="en-US" sz="1800" b="1" dirty="0">
              <a:solidFill>
                <a:srgbClr val="000099"/>
              </a:solidFill>
              <a:latin typeface="Century Gothic" panose="020B0502020202020204" pitchFamily="34" charset="0"/>
            </a:endParaRPr>
          </a:p>
          <a:p>
            <a:pPr marL="0" indent="0">
              <a:buNone/>
            </a:pPr>
            <a:r>
              <a:rPr lang="en-US" sz="1800" b="1" dirty="0">
                <a:solidFill>
                  <a:srgbClr val="000099"/>
                </a:solidFill>
                <a:latin typeface="Century Gothic" panose="020B0502020202020204" pitchFamily="34" charset="0"/>
              </a:rPr>
              <a:t>The head of each agency shall provide training, in consultation with the Office of Special Counsel and the Office of the Inspector General, to supervisors on how to respond to complaints alleging a violation of whistleblower protections.</a:t>
            </a:r>
            <a:r>
              <a:rPr lang="en-US" sz="1800" b="1" baseline="30000" dirty="0">
                <a:solidFill>
                  <a:srgbClr val="000099"/>
                </a:solidFill>
                <a:latin typeface="Century Gothic" panose="020B0502020202020204" pitchFamily="34" charset="0"/>
              </a:rPr>
              <a:t>1</a:t>
            </a:r>
            <a:r>
              <a:rPr lang="en-US" sz="1800" b="1" dirty="0">
                <a:solidFill>
                  <a:srgbClr val="000099"/>
                </a:solidFill>
                <a:latin typeface="Century Gothic" panose="020B0502020202020204" pitchFamily="34" charset="0"/>
              </a:rPr>
              <a:t> This training shall be provided—</a:t>
            </a:r>
          </a:p>
          <a:p>
            <a:pPr marL="0" indent="0">
              <a:buNone/>
            </a:pPr>
            <a:endParaRPr lang="en-US" sz="1800" b="1" dirty="0">
              <a:solidFill>
                <a:srgbClr val="000099"/>
              </a:solidFill>
              <a:latin typeface="Century Gothic" panose="020B0502020202020204" pitchFamily="34" charset="0"/>
            </a:endParaRPr>
          </a:p>
          <a:p>
            <a:pPr>
              <a:buClr>
                <a:srgbClr val="CC3300"/>
              </a:buClr>
              <a:buSzPct val="100000"/>
              <a:buFont typeface="Arial" panose="020B0604020202020204" pitchFamily="34" charset="0"/>
              <a:buChar char="•"/>
            </a:pPr>
            <a:r>
              <a:rPr lang="en-US" sz="1800" b="1" dirty="0">
                <a:solidFill>
                  <a:srgbClr val="000099"/>
                </a:solidFill>
                <a:latin typeface="Century Gothic" panose="020B0502020202020204" pitchFamily="34" charset="0"/>
              </a:rPr>
              <a:t>to employees appointed to </a:t>
            </a:r>
            <a:r>
              <a:rPr lang="en-US" sz="1800" b="1" i="1" dirty="0">
                <a:solidFill>
                  <a:srgbClr val="000099"/>
                </a:solidFill>
                <a:latin typeface="Century Gothic" panose="020B0502020202020204" pitchFamily="34" charset="0"/>
              </a:rPr>
              <a:t>supervisory positions</a:t>
            </a:r>
            <a:r>
              <a:rPr lang="en-US" sz="1800" b="1" dirty="0">
                <a:solidFill>
                  <a:srgbClr val="000099"/>
                </a:solidFill>
                <a:latin typeface="Century Gothic" panose="020B0502020202020204" pitchFamily="34" charset="0"/>
              </a:rPr>
              <a:t> in the agency who have not previously served as a supervisor; and</a:t>
            </a:r>
          </a:p>
          <a:p>
            <a:pPr>
              <a:buClr>
                <a:srgbClr val="CC3300"/>
              </a:buClr>
              <a:buSzPct val="100000"/>
              <a:buFont typeface="Arial" panose="020B0604020202020204" pitchFamily="34" charset="0"/>
              <a:buChar char="•"/>
            </a:pPr>
            <a:endParaRPr lang="en-US" sz="1800" b="1" dirty="0">
              <a:solidFill>
                <a:srgbClr val="000099"/>
              </a:solidFill>
              <a:latin typeface="Century Gothic" panose="020B0502020202020204" pitchFamily="34" charset="0"/>
            </a:endParaRPr>
          </a:p>
          <a:p>
            <a:pPr>
              <a:buClr>
                <a:srgbClr val="CC3300"/>
              </a:buClr>
              <a:buSzPct val="100000"/>
              <a:buFont typeface="Arial" panose="020B0604020202020204" pitchFamily="34" charset="0"/>
              <a:buChar char="•"/>
            </a:pPr>
            <a:r>
              <a:rPr lang="en-US" sz="1800" b="1" dirty="0">
                <a:solidFill>
                  <a:srgbClr val="000099"/>
                </a:solidFill>
                <a:latin typeface="Century Gothic" panose="020B0502020202020204" pitchFamily="34" charset="0"/>
              </a:rPr>
              <a:t>on an annual basis, to all employees of the agency serving in a </a:t>
            </a:r>
            <a:r>
              <a:rPr lang="en-US" sz="1800" b="1" i="1" dirty="0">
                <a:solidFill>
                  <a:srgbClr val="000099"/>
                </a:solidFill>
                <a:latin typeface="Century Gothic" panose="020B0502020202020204" pitchFamily="34" charset="0"/>
              </a:rPr>
              <a:t>supervisory position.</a:t>
            </a:r>
            <a:endParaRPr lang="en-US" sz="1800" i="1" dirty="0"/>
          </a:p>
        </p:txBody>
      </p:sp>
      <p:sp>
        <p:nvSpPr>
          <p:cNvPr id="4" name="Footer Placeholder 3">
            <a:extLst>
              <a:ext uri="{FF2B5EF4-FFF2-40B4-BE49-F238E27FC236}">
                <a16:creationId xmlns:a16="http://schemas.microsoft.com/office/drawing/2014/main" id="{83B8855F-7495-481B-B788-22E987EB9661}"/>
              </a:ext>
            </a:extLst>
          </p:cNvPr>
          <p:cNvSpPr>
            <a:spLocks noGrp="1"/>
          </p:cNvSpPr>
          <p:nvPr>
            <p:ph type="ftr" sz="quarter" idx="11"/>
          </p:nvPr>
        </p:nvSpPr>
        <p:spPr>
          <a:xfrm>
            <a:off x="1295400" y="5562600"/>
            <a:ext cx="6553200" cy="452438"/>
          </a:xfrm>
        </p:spPr>
        <p:txBody>
          <a:bodyPr/>
          <a:lstStyle/>
          <a:p>
            <a:pPr algn="l">
              <a:defRPr/>
            </a:pPr>
            <a:r>
              <a:rPr lang="en-US" sz="1200" b="1" dirty="0">
                <a:solidFill>
                  <a:srgbClr val="000099"/>
                </a:solidFill>
                <a:latin typeface="Century Gothic" panose="020B0502020202020204" pitchFamily="34" charset="0"/>
              </a:rPr>
              <a:t>1 Whistleblower protections are defined as retaliation for whistleblowing and retaliation for engaging in protected activity under 5 U.S.C. § 2302(b)(8) and (b)(9).</a:t>
            </a:r>
          </a:p>
        </p:txBody>
      </p:sp>
    </p:spTree>
    <p:extLst>
      <p:ext uri="{BB962C8B-B14F-4D97-AF65-F5344CB8AC3E}">
        <p14:creationId xmlns:p14="http://schemas.microsoft.com/office/powerpoint/2010/main" val="3262671071"/>
      </p:ext>
    </p:extLst>
  </p:cSld>
  <p:clrMapOvr>
    <a:masterClrMapping/>
  </p:clrMapOvr>
  <p:transition spd="med">
    <p:random/>
    <p:sndAc>
      <p:stSnd>
        <p:snd r:embed="rId3" name="TYPE.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CCEAA-9F15-4B0D-AEC6-2F1213DB7FE6}"/>
              </a:ext>
            </a:extLst>
          </p:cNvPr>
          <p:cNvSpPr>
            <a:spLocks noGrp="1"/>
          </p:cNvSpPr>
          <p:nvPr>
            <p:ph type="title"/>
          </p:nvPr>
        </p:nvSpPr>
        <p:spPr>
          <a:xfrm>
            <a:off x="0" y="-457200"/>
            <a:ext cx="8839200" cy="1600200"/>
          </a:xfrm>
        </p:spPr>
        <p:txBody>
          <a:bodyPr/>
          <a:lstStyle/>
          <a:p>
            <a:pPr algn="ctr">
              <a:lnSpc>
                <a:spcPct val="130000"/>
              </a:lnSpc>
              <a:tabLst>
                <a:tab pos="4519613" algn="l"/>
              </a:tabLst>
              <a:defRPr/>
            </a:pPr>
            <a:br>
              <a:rPr lang="en-US" sz="3200" b="1" dirty="0">
                <a:solidFill>
                  <a:srgbClr val="000099"/>
                </a:solidFill>
                <a:latin typeface="Century Gothic" pitchFamily="34" charset="0"/>
                <a:ea typeface="ＭＳ Ｐゴシック" charset="0"/>
              </a:rPr>
            </a:br>
            <a:br>
              <a:rPr lang="en-US" sz="3200" b="1" dirty="0">
                <a:solidFill>
                  <a:srgbClr val="000099"/>
                </a:solidFill>
                <a:latin typeface="Century Gothic" pitchFamily="34" charset="0"/>
                <a:ea typeface="ＭＳ Ｐゴシック" charset="0"/>
              </a:rPr>
            </a:br>
            <a:r>
              <a:rPr lang="en-US" sz="3200" b="1" dirty="0">
                <a:solidFill>
                  <a:srgbClr val="000099"/>
                </a:solidFill>
                <a:latin typeface="Century Gothic" pitchFamily="34" charset="0"/>
                <a:ea typeface="ＭＳ Ｐゴシック" charset="0"/>
              </a:rPr>
              <a:t>How to Respond</a:t>
            </a:r>
            <a:endParaRPr lang="en-US" sz="2000" dirty="0"/>
          </a:p>
        </p:txBody>
      </p:sp>
      <p:sp>
        <p:nvSpPr>
          <p:cNvPr id="3" name="Content Placeholder 2">
            <a:extLst>
              <a:ext uri="{FF2B5EF4-FFF2-40B4-BE49-F238E27FC236}">
                <a16:creationId xmlns:a16="http://schemas.microsoft.com/office/drawing/2014/main" id="{E70C6D90-316E-4ED8-BEFF-16575B9EAF61}"/>
              </a:ext>
            </a:extLst>
          </p:cNvPr>
          <p:cNvSpPr>
            <a:spLocks noGrp="1"/>
          </p:cNvSpPr>
          <p:nvPr>
            <p:ph idx="1"/>
          </p:nvPr>
        </p:nvSpPr>
        <p:spPr>
          <a:xfrm>
            <a:off x="762000" y="1676400"/>
            <a:ext cx="7275513" cy="4419600"/>
          </a:xfrm>
        </p:spPr>
        <p:txBody>
          <a:bodyPr/>
          <a:lstStyle/>
          <a:p>
            <a:pPr marL="0" indent="0">
              <a:buFont typeface="Wingdings" panose="05000000000000000000" pitchFamily="2" charset="2"/>
              <a:buNone/>
              <a:defRPr/>
            </a:pPr>
            <a:r>
              <a:rPr lang="en-US" sz="2000" b="1" dirty="0">
                <a:solidFill>
                  <a:srgbClr val="000099"/>
                </a:solidFill>
                <a:latin typeface="Century Gothic" pitchFamily="34" charset="0"/>
              </a:rPr>
              <a:t>Overview of Statutory Obligations (See whistleblower protection criteria)</a:t>
            </a:r>
          </a:p>
          <a:p>
            <a:pPr marL="0" indent="0">
              <a:buFont typeface="Wingdings" panose="05000000000000000000" pitchFamily="2" charset="2"/>
              <a:buNone/>
              <a:defRPr/>
            </a:pPr>
            <a:endParaRPr lang="en-US" sz="1800" b="1" dirty="0">
              <a:solidFill>
                <a:srgbClr val="000099"/>
              </a:solidFill>
              <a:latin typeface="Century Gothic" pitchFamily="34" charset="0"/>
            </a:endParaRPr>
          </a:p>
          <a:p>
            <a:pPr>
              <a:buClr>
                <a:srgbClr val="CC3300"/>
              </a:buClr>
              <a:buSzPct val="100000"/>
              <a:buFont typeface="Arial" panose="020B0604020202020204" pitchFamily="34" charset="0"/>
              <a:buChar char="•"/>
              <a:defRPr/>
            </a:pPr>
            <a:r>
              <a:rPr lang="en-US" sz="1800" b="1" dirty="0">
                <a:solidFill>
                  <a:srgbClr val="000099"/>
                </a:solidFill>
                <a:latin typeface="Century Gothic" pitchFamily="34" charset="0"/>
              </a:rPr>
              <a:t>Respond constructively when employees disclose government wrongdoing or allege retaliation; (See slides 8-9)</a:t>
            </a:r>
            <a:endParaRPr lang="en-US" altLang="en-US" sz="1800" b="1" dirty="0">
              <a:solidFill>
                <a:srgbClr val="000099"/>
              </a:solidFill>
              <a:latin typeface="Century Gothic" pitchFamily="34" charset="0"/>
            </a:endParaRPr>
          </a:p>
          <a:p>
            <a:pPr>
              <a:buClr>
                <a:srgbClr val="CC3300"/>
              </a:buClr>
              <a:buSzPct val="100000"/>
              <a:buFont typeface="Arial" panose="020B0604020202020204" pitchFamily="34" charset="0"/>
              <a:buChar char="•"/>
              <a:defRPr/>
            </a:pPr>
            <a:endParaRPr lang="en-US" altLang="en-US" sz="1800" b="1" dirty="0">
              <a:solidFill>
                <a:srgbClr val="000099"/>
              </a:solidFill>
              <a:latin typeface="Century Gothic" pitchFamily="34" charset="0"/>
            </a:endParaRPr>
          </a:p>
          <a:p>
            <a:pPr>
              <a:buClr>
                <a:srgbClr val="CC3300"/>
              </a:buClr>
              <a:buSzPct val="100000"/>
              <a:buFont typeface="Arial" panose="020B0604020202020204" pitchFamily="34" charset="0"/>
              <a:buChar char="•"/>
              <a:defRPr/>
            </a:pPr>
            <a:r>
              <a:rPr lang="en-US" altLang="en-US" sz="1800" b="1" dirty="0">
                <a:solidFill>
                  <a:srgbClr val="000099"/>
                </a:solidFill>
                <a:latin typeface="Century Gothic" pitchFamily="34" charset="0"/>
              </a:rPr>
              <a:t>Provide information on the rights and remedies available to employees alleging retaliation; (See slide 10) and</a:t>
            </a:r>
          </a:p>
          <a:p>
            <a:pPr>
              <a:buClr>
                <a:srgbClr val="CC3300"/>
              </a:buClr>
              <a:buSzPct val="100000"/>
              <a:buFont typeface="Arial" panose="020B0604020202020204" pitchFamily="34" charset="0"/>
              <a:buChar char="•"/>
              <a:defRPr/>
            </a:pPr>
            <a:endParaRPr lang="en-US" altLang="en-US" sz="1800" b="1" dirty="0">
              <a:solidFill>
                <a:srgbClr val="000099"/>
              </a:solidFill>
              <a:latin typeface="Century Gothic" pitchFamily="34" charset="0"/>
            </a:endParaRPr>
          </a:p>
          <a:p>
            <a:pPr>
              <a:buClr>
                <a:srgbClr val="CC3300"/>
              </a:buClr>
              <a:buSzPct val="100000"/>
              <a:buFont typeface="Arial" panose="020B0604020202020204" pitchFamily="34" charset="0"/>
              <a:buChar char="•"/>
              <a:defRPr/>
            </a:pPr>
            <a:r>
              <a:rPr lang="en-US" sz="1800" b="1" dirty="0">
                <a:solidFill>
                  <a:srgbClr val="000099"/>
                </a:solidFill>
                <a:latin typeface="Century Gothic" pitchFamily="34" charset="0"/>
              </a:rPr>
              <a:t>Foster an environment where employees feel comfortable disclosing wrongdoing or alleging retaliation. (See slides 11-12)</a:t>
            </a:r>
            <a:r>
              <a:rPr lang="en-US" altLang="en-US" sz="1800" b="1" dirty="0">
                <a:solidFill>
                  <a:srgbClr val="000099"/>
                </a:solidFill>
                <a:latin typeface="Century Gothic" pitchFamily="34" charset="0"/>
              </a:rPr>
              <a:t>                                                                                                                         </a:t>
            </a:r>
          </a:p>
          <a:p>
            <a:pPr marL="0" indent="0">
              <a:buNone/>
              <a:defRPr/>
            </a:pPr>
            <a:endParaRPr lang="en-US" dirty="0"/>
          </a:p>
        </p:txBody>
      </p:sp>
      <p:sp>
        <p:nvSpPr>
          <p:cNvPr id="30724" name="Slide Number Placeholder 3">
            <a:extLst>
              <a:ext uri="{FF2B5EF4-FFF2-40B4-BE49-F238E27FC236}">
                <a16:creationId xmlns:a16="http://schemas.microsoft.com/office/drawing/2014/main" id="{3FD8A57B-3C1D-4C7D-A417-13833E82EFF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ahoma" panose="020B0604030504040204" pitchFamily="34" charset="0"/>
              </a:defRPr>
            </a:lvl1pPr>
            <a:lvl2pPr marL="742950" indent="-285750" eaLnBrk="0" hangingPunct="0">
              <a:defRPr sz="1200">
                <a:solidFill>
                  <a:schemeClr val="tx1"/>
                </a:solidFill>
                <a:latin typeface="Tahoma" panose="020B0604030504040204" pitchFamily="34" charset="0"/>
              </a:defRPr>
            </a:lvl2pPr>
            <a:lvl3pPr marL="1143000" indent="-228600" eaLnBrk="0" hangingPunct="0">
              <a:defRPr sz="1200">
                <a:solidFill>
                  <a:schemeClr val="tx1"/>
                </a:solidFill>
                <a:latin typeface="Tahoma" panose="020B0604030504040204" pitchFamily="34" charset="0"/>
              </a:defRPr>
            </a:lvl3pPr>
            <a:lvl4pPr marL="1600200" indent="-228600" eaLnBrk="0" hangingPunct="0">
              <a:defRPr sz="1200">
                <a:solidFill>
                  <a:schemeClr val="tx1"/>
                </a:solidFill>
                <a:latin typeface="Tahoma" panose="020B0604030504040204" pitchFamily="34" charset="0"/>
              </a:defRPr>
            </a:lvl4pPr>
            <a:lvl5pPr marL="2057400" indent="-228600" eaLnBrk="0" hangingPunct="0">
              <a:defRPr sz="1200">
                <a:solidFill>
                  <a:schemeClr val="tx1"/>
                </a:solidFill>
                <a:latin typeface="Tahoma" panose="020B0604030504040204" pitchFamily="34" charset="0"/>
              </a:defRPr>
            </a:lvl5pPr>
            <a:lvl6pPr marL="2514600" indent="-228600" eaLnBrk="0" fontAlgn="base" hangingPunct="0">
              <a:spcBef>
                <a:spcPct val="0"/>
              </a:spcBef>
              <a:spcAft>
                <a:spcPct val="0"/>
              </a:spcAft>
              <a:defRPr sz="1200">
                <a:solidFill>
                  <a:schemeClr val="tx1"/>
                </a:solidFill>
                <a:latin typeface="Tahoma" panose="020B0604030504040204" pitchFamily="34" charset="0"/>
              </a:defRPr>
            </a:lvl6pPr>
            <a:lvl7pPr marL="2971800" indent="-228600" eaLnBrk="0" fontAlgn="base" hangingPunct="0">
              <a:spcBef>
                <a:spcPct val="0"/>
              </a:spcBef>
              <a:spcAft>
                <a:spcPct val="0"/>
              </a:spcAft>
              <a:defRPr sz="1200">
                <a:solidFill>
                  <a:schemeClr val="tx1"/>
                </a:solidFill>
                <a:latin typeface="Tahoma" panose="020B0604030504040204" pitchFamily="34" charset="0"/>
              </a:defRPr>
            </a:lvl7pPr>
            <a:lvl8pPr marL="3429000" indent="-228600" eaLnBrk="0" fontAlgn="base" hangingPunct="0">
              <a:spcBef>
                <a:spcPct val="0"/>
              </a:spcBef>
              <a:spcAft>
                <a:spcPct val="0"/>
              </a:spcAft>
              <a:defRPr sz="1200">
                <a:solidFill>
                  <a:schemeClr val="tx1"/>
                </a:solidFill>
                <a:latin typeface="Tahoma" panose="020B0604030504040204" pitchFamily="34" charset="0"/>
              </a:defRPr>
            </a:lvl8pPr>
            <a:lvl9pPr marL="3886200" indent="-228600" eaLnBrk="0" fontAlgn="base" hangingPunct="0">
              <a:spcBef>
                <a:spcPct val="0"/>
              </a:spcBef>
              <a:spcAft>
                <a:spcPct val="0"/>
              </a:spcAft>
              <a:defRPr sz="1200">
                <a:solidFill>
                  <a:schemeClr val="tx1"/>
                </a:solidFill>
                <a:latin typeface="Tahoma" panose="020B0604030504040204" pitchFamily="34" charset="0"/>
              </a:defRPr>
            </a:lvl9pPr>
          </a:lstStyle>
          <a:p>
            <a:pPr eaLnBrk="1" hangingPunct="1"/>
            <a:fld id="{66E43462-444F-4862-BBF3-4944FBF3C96B}" type="slidenum">
              <a:rPr lang="en-US" altLang="en-US" sz="1400">
                <a:solidFill>
                  <a:srgbClr val="000099"/>
                </a:solidFill>
                <a:latin typeface="Century Gothic" panose="020B0502020202020204" pitchFamily="34" charset="0"/>
              </a:rPr>
              <a:pPr eaLnBrk="1" hangingPunct="1"/>
              <a:t>3</a:t>
            </a:fld>
            <a:endParaRPr lang="en-US" altLang="en-US" sz="1400" dirty="0">
              <a:solidFill>
                <a:srgbClr val="000099"/>
              </a:solidFill>
              <a:latin typeface="Century Gothic" panose="020B0502020202020204" pitchFamily="34" charset="0"/>
            </a:endParaRPr>
          </a:p>
        </p:txBody>
      </p:sp>
    </p:spTree>
    <p:extLst>
      <p:ext uri="{BB962C8B-B14F-4D97-AF65-F5344CB8AC3E}">
        <p14:creationId xmlns:p14="http://schemas.microsoft.com/office/powerpoint/2010/main" val="1067982076"/>
      </p:ext>
    </p:extLst>
  </p:cSld>
  <p:clrMapOvr>
    <a:masterClrMapping/>
  </p:clrMapOvr>
  <p:transition spd="med">
    <p:random/>
    <p:sndAc>
      <p:stSnd>
        <p:snd r:embed="rId2" name="TYPE.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CCEAA-9F15-4B0D-AEC6-2F1213DB7FE6}"/>
              </a:ext>
            </a:extLst>
          </p:cNvPr>
          <p:cNvSpPr>
            <a:spLocks noGrp="1"/>
          </p:cNvSpPr>
          <p:nvPr>
            <p:ph type="title"/>
          </p:nvPr>
        </p:nvSpPr>
        <p:spPr>
          <a:xfrm>
            <a:off x="0" y="-457200"/>
            <a:ext cx="8839200" cy="1600200"/>
          </a:xfrm>
        </p:spPr>
        <p:txBody>
          <a:bodyPr/>
          <a:lstStyle/>
          <a:p>
            <a:pPr algn="ctr">
              <a:lnSpc>
                <a:spcPct val="130000"/>
              </a:lnSpc>
              <a:tabLst>
                <a:tab pos="4519613" algn="l"/>
              </a:tabLst>
              <a:defRPr/>
            </a:pPr>
            <a:br>
              <a:rPr lang="en-US" sz="3200" b="1" dirty="0">
                <a:solidFill>
                  <a:srgbClr val="000099"/>
                </a:solidFill>
                <a:latin typeface="Century Gothic" pitchFamily="34" charset="0"/>
                <a:ea typeface="ＭＳ Ｐゴシック" charset="0"/>
              </a:rPr>
            </a:br>
            <a:br>
              <a:rPr lang="en-US" sz="3200" b="1" dirty="0">
                <a:solidFill>
                  <a:srgbClr val="000099"/>
                </a:solidFill>
                <a:latin typeface="Century Gothic" pitchFamily="34" charset="0"/>
                <a:ea typeface="ＭＳ Ｐゴシック" charset="0"/>
              </a:rPr>
            </a:br>
            <a:r>
              <a:rPr lang="en-US" sz="3200" b="1" dirty="0">
                <a:solidFill>
                  <a:srgbClr val="000099"/>
                </a:solidFill>
                <a:latin typeface="Century Gothic" pitchFamily="34" charset="0"/>
                <a:ea typeface="ＭＳ Ｐゴシック" charset="0"/>
              </a:rPr>
              <a:t>Alleging Retaliation</a:t>
            </a:r>
            <a:endParaRPr lang="en-US" sz="2000" dirty="0"/>
          </a:p>
        </p:txBody>
      </p:sp>
      <p:sp>
        <p:nvSpPr>
          <p:cNvPr id="3" name="Content Placeholder 2">
            <a:extLst>
              <a:ext uri="{FF2B5EF4-FFF2-40B4-BE49-F238E27FC236}">
                <a16:creationId xmlns:a16="http://schemas.microsoft.com/office/drawing/2014/main" id="{E70C6D90-316E-4ED8-BEFF-16575B9EAF61}"/>
              </a:ext>
            </a:extLst>
          </p:cNvPr>
          <p:cNvSpPr>
            <a:spLocks noGrp="1"/>
          </p:cNvSpPr>
          <p:nvPr>
            <p:ph idx="1"/>
          </p:nvPr>
        </p:nvSpPr>
        <p:spPr>
          <a:xfrm>
            <a:off x="762000" y="1676400"/>
            <a:ext cx="7467600" cy="4800600"/>
          </a:xfrm>
        </p:spPr>
        <p:txBody>
          <a:bodyPr/>
          <a:lstStyle/>
          <a:p>
            <a:pPr marL="914400" indent="-457200" eaLnBrk="1" hangingPunct="1">
              <a:lnSpc>
                <a:spcPct val="120000"/>
              </a:lnSpc>
              <a:spcBef>
                <a:spcPct val="0"/>
              </a:spcBef>
              <a:buClr>
                <a:srgbClr val="FFCC00"/>
              </a:buClr>
              <a:buSzTx/>
              <a:buFontTx/>
              <a:buNone/>
              <a:tabLst>
                <a:tab pos="1482725" algn="l"/>
              </a:tabLst>
              <a:defRPr/>
            </a:pPr>
            <a:endParaRPr lang="en-US" sz="1200" b="1" dirty="0">
              <a:solidFill>
                <a:srgbClr val="000099"/>
              </a:solidFill>
              <a:latin typeface="Century Gothic" pitchFamily="34" charset="0"/>
            </a:endParaRPr>
          </a:p>
          <a:p>
            <a:pPr>
              <a:lnSpc>
                <a:spcPct val="80000"/>
              </a:lnSpc>
              <a:buClr>
                <a:schemeClr val="tx1"/>
              </a:buClr>
              <a:buNone/>
            </a:pPr>
            <a:r>
              <a:rPr lang="en-US" altLang="en-US" sz="1800" b="1" dirty="0">
                <a:solidFill>
                  <a:srgbClr val="000099"/>
                </a:solidFill>
                <a:latin typeface="Century Gothic" pitchFamily="34" charset="0"/>
              </a:rPr>
              <a:t>     </a:t>
            </a:r>
          </a:p>
          <a:p>
            <a:pPr>
              <a:buClr>
                <a:schemeClr val="tx1"/>
              </a:buClr>
              <a:buNone/>
            </a:pPr>
            <a:r>
              <a:rPr lang="en-US" altLang="en-US" sz="1800" b="1" dirty="0">
                <a:solidFill>
                  <a:srgbClr val="000099"/>
                </a:solidFill>
                <a:latin typeface="Century Gothic" pitchFamily="34" charset="0"/>
              </a:rPr>
              <a:t>	</a:t>
            </a:r>
            <a:r>
              <a:rPr lang="en-US" altLang="en-US" sz="2000" b="1" dirty="0">
                <a:solidFill>
                  <a:srgbClr val="000099"/>
                </a:solidFill>
                <a:latin typeface="Century Gothic" pitchFamily="34" charset="0"/>
              </a:rPr>
              <a:t>Supervisors may not </a:t>
            </a:r>
            <a:r>
              <a:rPr kumimoji="1" lang="en-US" sz="2000" b="1" dirty="0">
                <a:solidFill>
                  <a:srgbClr val="000099"/>
                </a:solidFill>
                <a:latin typeface="Century Gothic" pitchFamily="34" charset="0"/>
              </a:rPr>
              <a:t>take, fail to take, or threaten to take or fail to take a personnel action for:</a:t>
            </a:r>
          </a:p>
          <a:p>
            <a:pPr>
              <a:lnSpc>
                <a:spcPct val="80000"/>
              </a:lnSpc>
              <a:buClr>
                <a:schemeClr val="tx1"/>
              </a:buClr>
              <a:buNone/>
            </a:pPr>
            <a:endParaRPr kumimoji="1" lang="en-US" sz="2000" b="1" dirty="0">
              <a:solidFill>
                <a:srgbClr val="000099"/>
              </a:solidFill>
              <a:latin typeface="Century Gothic" pitchFamily="34" charset="0"/>
            </a:endParaRPr>
          </a:p>
          <a:p>
            <a:pPr marL="520700" lvl="1" indent="0">
              <a:lnSpc>
                <a:spcPct val="80000"/>
              </a:lnSpc>
              <a:buClr>
                <a:srgbClr val="FFCC00"/>
              </a:buClr>
              <a:buNone/>
            </a:pPr>
            <a:endParaRPr kumimoji="1" lang="en-US" b="1" u="sng" dirty="0">
              <a:solidFill>
                <a:srgbClr val="3366FF"/>
              </a:solidFill>
              <a:latin typeface="Century Gothic" pitchFamily="34" charset="0"/>
            </a:endParaRPr>
          </a:p>
          <a:p>
            <a:pPr marL="1028700" lvl="1" indent="-508000">
              <a:lnSpc>
                <a:spcPct val="80000"/>
              </a:lnSpc>
              <a:buClr>
                <a:srgbClr val="CC3300"/>
              </a:buClr>
              <a:buSzPct val="100000"/>
              <a:buFont typeface="Arial" panose="020B0604020202020204" pitchFamily="34" charset="0"/>
              <a:buChar char="•"/>
            </a:pPr>
            <a:r>
              <a:rPr kumimoji="1" lang="en-US" b="1" dirty="0">
                <a:solidFill>
                  <a:srgbClr val="000099"/>
                </a:solidFill>
                <a:latin typeface="Century Gothic" pitchFamily="34" charset="0"/>
              </a:rPr>
              <a:t>Protected whistleblowing (i.e., disclosing wrongdoing) </a:t>
            </a:r>
            <a:r>
              <a:rPr kumimoji="1" lang="en-US" sz="1600" b="1" dirty="0">
                <a:solidFill>
                  <a:srgbClr val="000099"/>
                </a:solidFill>
                <a:latin typeface="Century Gothic" pitchFamily="34" charset="0"/>
              </a:rPr>
              <a:t>– statutory categories listed on slide 5</a:t>
            </a:r>
          </a:p>
          <a:p>
            <a:pPr marL="1028700" lvl="1" indent="-508000">
              <a:lnSpc>
                <a:spcPct val="80000"/>
              </a:lnSpc>
              <a:buClr>
                <a:srgbClr val="CC3300"/>
              </a:buClr>
              <a:buSzPct val="100000"/>
              <a:buFont typeface="Arial" panose="020B0604020202020204" pitchFamily="34" charset="0"/>
              <a:buChar char="•"/>
            </a:pPr>
            <a:endParaRPr kumimoji="1" lang="en-US" b="1" u="sng" dirty="0">
              <a:solidFill>
                <a:srgbClr val="000099"/>
              </a:solidFill>
              <a:latin typeface="Century Gothic" pitchFamily="34" charset="0"/>
            </a:endParaRPr>
          </a:p>
          <a:p>
            <a:pPr marL="234950" lvl="1" indent="0">
              <a:lnSpc>
                <a:spcPct val="80000"/>
              </a:lnSpc>
              <a:buClr>
                <a:srgbClr val="CC3300"/>
              </a:buClr>
              <a:buSzPct val="100000"/>
              <a:buNone/>
            </a:pPr>
            <a:endParaRPr kumimoji="1" lang="en-US" b="1" dirty="0">
              <a:solidFill>
                <a:srgbClr val="000099"/>
              </a:solidFill>
              <a:latin typeface="Century Gothic" pitchFamily="34" charset="0"/>
            </a:endParaRPr>
          </a:p>
          <a:p>
            <a:pPr marL="1028700" lvl="1" indent="-508000">
              <a:lnSpc>
                <a:spcPct val="80000"/>
              </a:lnSpc>
              <a:buClr>
                <a:srgbClr val="CC3300"/>
              </a:buClr>
              <a:buSzPct val="100000"/>
              <a:buFont typeface="Arial" panose="020B0604020202020204" pitchFamily="34" charset="0"/>
              <a:buChar char="•"/>
            </a:pPr>
            <a:r>
              <a:rPr kumimoji="1" lang="en-US" b="1" dirty="0">
                <a:solidFill>
                  <a:srgbClr val="000099"/>
                </a:solidFill>
                <a:latin typeface="Century Gothic" pitchFamily="34" charset="0"/>
              </a:rPr>
              <a:t>Protected activity </a:t>
            </a:r>
            <a:r>
              <a:rPr kumimoji="1" lang="en-US" sz="1600" b="1" dirty="0">
                <a:solidFill>
                  <a:srgbClr val="000099"/>
                </a:solidFill>
                <a:latin typeface="Century Gothic" pitchFamily="34" charset="0"/>
              </a:rPr>
              <a:t>– statutory activities listed on slide 6</a:t>
            </a:r>
          </a:p>
          <a:p>
            <a:pPr marL="0" indent="0">
              <a:buNone/>
              <a:defRPr/>
            </a:pPr>
            <a:r>
              <a:rPr lang="en-US" altLang="en-US" sz="2000" b="1" dirty="0">
                <a:solidFill>
                  <a:srgbClr val="000099"/>
                </a:solidFill>
                <a:latin typeface="Century Gothic" pitchFamily="34" charset="0"/>
              </a:rPr>
              <a:t>                                                                                                                                            </a:t>
            </a:r>
          </a:p>
          <a:p>
            <a:pPr marL="0" indent="0">
              <a:buNone/>
              <a:defRPr/>
            </a:pPr>
            <a:endParaRPr lang="en-US" dirty="0"/>
          </a:p>
        </p:txBody>
      </p:sp>
      <p:sp>
        <p:nvSpPr>
          <p:cNvPr id="30724" name="Slide Number Placeholder 3">
            <a:extLst>
              <a:ext uri="{FF2B5EF4-FFF2-40B4-BE49-F238E27FC236}">
                <a16:creationId xmlns:a16="http://schemas.microsoft.com/office/drawing/2014/main" id="{3FD8A57B-3C1D-4C7D-A417-13833E82EFF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ahoma" panose="020B0604030504040204" pitchFamily="34" charset="0"/>
              </a:defRPr>
            </a:lvl1pPr>
            <a:lvl2pPr marL="742950" indent="-285750" eaLnBrk="0" hangingPunct="0">
              <a:defRPr sz="1200">
                <a:solidFill>
                  <a:schemeClr val="tx1"/>
                </a:solidFill>
                <a:latin typeface="Tahoma" panose="020B0604030504040204" pitchFamily="34" charset="0"/>
              </a:defRPr>
            </a:lvl2pPr>
            <a:lvl3pPr marL="1143000" indent="-228600" eaLnBrk="0" hangingPunct="0">
              <a:defRPr sz="1200">
                <a:solidFill>
                  <a:schemeClr val="tx1"/>
                </a:solidFill>
                <a:latin typeface="Tahoma" panose="020B0604030504040204" pitchFamily="34" charset="0"/>
              </a:defRPr>
            </a:lvl3pPr>
            <a:lvl4pPr marL="1600200" indent="-228600" eaLnBrk="0" hangingPunct="0">
              <a:defRPr sz="1200">
                <a:solidFill>
                  <a:schemeClr val="tx1"/>
                </a:solidFill>
                <a:latin typeface="Tahoma" panose="020B0604030504040204" pitchFamily="34" charset="0"/>
              </a:defRPr>
            </a:lvl4pPr>
            <a:lvl5pPr marL="2057400" indent="-228600" eaLnBrk="0" hangingPunct="0">
              <a:defRPr sz="1200">
                <a:solidFill>
                  <a:schemeClr val="tx1"/>
                </a:solidFill>
                <a:latin typeface="Tahoma" panose="020B0604030504040204" pitchFamily="34" charset="0"/>
              </a:defRPr>
            </a:lvl5pPr>
            <a:lvl6pPr marL="2514600" indent="-228600" eaLnBrk="0" fontAlgn="base" hangingPunct="0">
              <a:spcBef>
                <a:spcPct val="0"/>
              </a:spcBef>
              <a:spcAft>
                <a:spcPct val="0"/>
              </a:spcAft>
              <a:defRPr sz="1200">
                <a:solidFill>
                  <a:schemeClr val="tx1"/>
                </a:solidFill>
                <a:latin typeface="Tahoma" panose="020B0604030504040204" pitchFamily="34" charset="0"/>
              </a:defRPr>
            </a:lvl6pPr>
            <a:lvl7pPr marL="2971800" indent="-228600" eaLnBrk="0" fontAlgn="base" hangingPunct="0">
              <a:spcBef>
                <a:spcPct val="0"/>
              </a:spcBef>
              <a:spcAft>
                <a:spcPct val="0"/>
              </a:spcAft>
              <a:defRPr sz="1200">
                <a:solidFill>
                  <a:schemeClr val="tx1"/>
                </a:solidFill>
                <a:latin typeface="Tahoma" panose="020B0604030504040204" pitchFamily="34" charset="0"/>
              </a:defRPr>
            </a:lvl7pPr>
            <a:lvl8pPr marL="3429000" indent="-228600" eaLnBrk="0" fontAlgn="base" hangingPunct="0">
              <a:spcBef>
                <a:spcPct val="0"/>
              </a:spcBef>
              <a:spcAft>
                <a:spcPct val="0"/>
              </a:spcAft>
              <a:defRPr sz="1200">
                <a:solidFill>
                  <a:schemeClr val="tx1"/>
                </a:solidFill>
                <a:latin typeface="Tahoma" panose="020B0604030504040204" pitchFamily="34" charset="0"/>
              </a:defRPr>
            </a:lvl8pPr>
            <a:lvl9pPr marL="3886200" indent="-228600" eaLnBrk="0" fontAlgn="base" hangingPunct="0">
              <a:spcBef>
                <a:spcPct val="0"/>
              </a:spcBef>
              <a:spcAft>
                <a:spcPct val="0"/>
              </a:spcAft>
              <a:defRPr sz="1200">
                <a:solidFill>
                  <a:schemeClr val="tx1"/>
                </a:solidFill>
                <a:latin typeface="Tahoma" panose="020B0604030504040204" pitchFamily="34" charset="0"/>
              </a:defRPr>
            </a:lvl9pPr>
          </a:lstStyle>
          <a:p>
            <a:pPr eaLnBrk="1" hangingPunct="1"/>
            <a:fld id="{66E43462-444F-4862-BBF3-4944FBF3C96B}" type="slidenum">
              <a:rPr lang="en-US" altLang="en-US" sz="1400">
                <a:solidFill>
                  <a:srgbClr val="000099"/>
                </a:solidFill>
                <a:latin typeface="Century Gothic" panose="020B0502020202020204" pitchFamily="34" charset="0"/>
              </a:rPr>
              <a:pPr eaLnBrk="1" hangingPunct="1"/>
              <a:t>4</a:t>
            </a:fld>
            <a:endParaRPr lang="en-US" altLang="en-US" sz="1400" dirty="0">
              <a:solidFill>
                <a:srgbClr val="000099"/>
              </a:solidFill>
              <a:latin typeface="Century Gothic" panose="020B0502020202020204" pitchFamily="34" charset="0"/>
            </a:endParaRPr>
          </a:p>
        </p:txBody>
      </p:sp>
    </p:spTree>
    <p:extLst>
      <p:ext uri="{BB962C8B-B14F-4D97-AF65-F5344CB8AC3E}">
        <p14:creationId xmlns:p14="http://schemas.microsoft.com/office/powerpoint/2010/main" val="1501964285"/>
      </p:ext>
    </p:extLst>
  </p:cSld>
  <p:clrMapOvr>
    <a:masterClrMapping/>
  </p:clrMapOvr>
  <p:transition spd="med">
    <p:random/>
    <p:sndAc>
      <p:stSnd>
        <p:snd r:embed="rId2" name="TYPE.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CCEAA-9F15-4B0D-AEC6-2F1213DB7FE6}"/>
              </a:ext>
            </a:extLst>
          </p:cNvPr>
          <p:cNvSpPr>
            <a:spLocks noGrp="1"/>
          </p:cNvSpPr>
          <p:nvPr>
            <p:ph type="title"/>
          </p:nvPr>
        </p:nvSpPr>
        <p:spPr>
          <a:xfrm>
            <a:off x="0" y="-457200"/>
            <a:ext cx="8839200" cy="1600200"/>
          </a:xfrm>
        </p:spPr>
        <p:txBody>
          <a:bodyPr/>
          <a:lstStyle/>
          <a:p>
            <a:pPr algn="ctr">
              <a:lnSpc>
                <a:spcPct val="130000"/>
              </a:lnSpc>
              <a:tabLst>
                <a:tab pos="4519613" algn="l"/>
              </a:tabLst>
              <a:defRPr/>
            </a:pPr>
            <a:br>
              <a:rPr lang="en-US" sz="3200" b="1" dirty="0">
                <a:solidFill>
                  <a:srgbClr val="000099"/>
                </a:solidFill>
                <a:latin typeface="Century Gothic" pitchFamily="34" charset="0"/>
                <a:ea typeface="ＭＳ Ｐゴシック" charset="0"/>
              </a:rPr>
            </a:br>
            <a:br>
              <a:rPr lang="en-US" sz="3200" b="1" dirty="0">
                <a:solidFill>
                  <a:srgbClr val="000099"/>
                </a:solidFill>
                <a:latin typeface="Century Gothic" pitchFamily="34" charset="0"/>
                <a:ea typeface="ＭＳ Ｐゴシック" charset="0"/>
              </a:rPr>
            </a:br>
            <a:r>
              <a:rPr lang="en-US" sz="3200" b="1" dirty="0">
                <a:solidFill>
                  <a:srgbClr val="000099"/>
                </a:solidFill>
                <a:latin typeface="Century Gothic" pitchFamily="34" charset="0"/>
                <a:ea typeface="ＭＳ Ｐゴシック" charset="0"/>
              </a:rPr>
              <a:t>Whistleblowing Categories</a:t>
            </a:r>
            <a:endParaRPr lang="en-US" sz="2000" dirty="0"/>
          </a:p>
        </p:txBody>
      </p:sp>
      <p:sp>
        <p:nvSpPr>
          <p:cNvPr id="3" name="Content Placeholder 2">
            <a:extLst>
              <a:ext uri="{FF2B5EF4-FFF2-40B4-BE49-F238E27FC236}">
                <a16:creationId xmlns:a16="http://schemas.microsoft.com/office/drawing/2014/main" id="{E70C6D90-316E-4ED8-BEFF-16575B9EAF61}"/>
              </a:ext>
            </a:extLst>
          </p:cNvPr>
          <p:cNvSpPr>
            <a:spLocks noGrp="1"/>
          </p:cNvSpPr>
          <p:nvPr>
            <p:ph idx="1"/>
          </p:nvPr>
        </p:nvSpPr>
        <p:spPr>
          <a:xfrm>
            <a:off x="762000" y="1676400"/>
            <a:ext cx="7467600" cy="4800600"/>
          </a:xfrm>
        </p:spPr>
        <p:txBody>
          <a:bodyPr/>
          <a:lstStyle/>
          <a:p>
            <a:pPr marL="914400" indent="-457200" eaLnBrk="1" hangingPunct="1">
              <a:lnSpc>
                <a:spcPct val="120000"/>
              </a:lnSpc>
              <a:spcBef>
                <a:spcPct val="0"/>
              </a:spcBef>
              <a:buClr>
                <a:srgbClr val="FFCC00"/>
              </a:buClr>
              <a:buSzTx/>
              <a:buFontTx/>
              <a:buNone/>
              <a:tabLst>
                <a:tab pos="1482725" algn="l"/>
              </a:tabLst>
              <a:defRPr/>
            </a:pPr>
            <a:r>
              <a:rPr lang="en-US" sz="1800" b="1" dirty="0">
                <a:solidFill>
                  <a:srgbClr val="000099"/>
                </a:solidFill>
                <a:latin typeface="Century Gothic" pitchFamily="34" charset="0"/>
              </a:rPr>
              <a:t>In general, employees must have a “reasonable belief” </a:t>
            </a:r>
          </a:p>
          <a:p>
            <a:pPr marL="914400" indent="-457200" eaLnBrk="1" hangingPunct="1">
              <a:lnSpc>
                <a:spcPct val="120000"/>
              </a:lnSpc>
              <a:spcBef>
                <a:spcPct val="0"/>
              </a:spcBef>
              <a:buClr>
                <a:srgbClr val="FFCC00"/>
              </a:buClr>
              <a:buSzTx/>
              <a:buFontTx/>
              <a:buNone/>
              <a:tabLst>
                <a:tab pos="1482725" algn="l"/>
              </a:tabLst>
              <a:defRPr/>
            </a:pPr>
            <a:r>
              <a:rPr lang="en-US" sz="1800" b="1" dirty="0">
                <a:solidFill>
                  <a:srgbClr val="000099"/>
                </a:solidFill>
                <a:latin typeface="Century Gothic" pitchFamily="34" charset="0"/>
              </a:rPr>
              <a:t>that they are disclosing information in one or more of the </a:t>
            </a:r>
          </a:p>
          <a:p>
            <a:pPr marL="914400" indent="-457200" eaLnBrk="1" hangingPunct="1">
              <a:lnSpc>
                <a:spcPct val="120000"/>
              </a:lnSpc>
              <a:spcBef>
                <a:spcPct val="0"/>
              </a:spcBef>
              <a:buClr>
                <a:srgbClr val="FFCC00"/>
              </a:buClr>
              <a:buSzTx/>
              <a:buFontTx/>
              <a:buNone/>
              <a:tabLst>
                <a:tab pos="1482725" algn="l"/>
              </a:tabLst>
              <a:defRPr/>
            </a:pPr>
            <a:r>
              <a:rPr lang="en-US" sz="1800" b="1" dirty="0">
                <a:solidFill>
                  <a:srgbClr val="000099"/>
                </a:solidFill>
                <a:latin typeface="Century Gothic" pitchFamily="34" charset="0"/>
              </a:rPr>
              <a:t>following categories: </a:t>
            </a:r>
          </a:p>
          <a:p>
            <a:pPr marL="914400" indent="-457200" eaLnBrk="1" hangingPunct="1">
              <a:lnSpc>
                <a:spcPct val="120000"/>
              </a:lnSpc>
              <a:spcBef>
                <a:spcPct val="0"/>
              </a:spcBef>
              <a:buClr>
                <a:srgbClr val="FFCC00"/>
              </a:buClr>
              <a:buSzTx/>
              <a:buFontTx/>
              <a:buNone/>
              <a:tabLst>
                <a:tab pos="1482725" algn="l"/>
              </a:tabLst>
              <a:defRPr/>
            </a:pPr>
            <a:endParaRPr lang="en-US" sz="1600" b="1" dirty="0">
              <a:solidFill>
                <a:srgbClr val="000099"/>
              </a:solidFill>
              <a:latin typeface="Century Gothic" pitchFamily="34" charset="0"/>
            </a:endParaRPr>
          </a:p>
          <a:p>
            <a:pPr marL="1370013" lvl="1" eaLnBrk="1" hangingPunct="1">
              <a:lnSpc>
                <a:spcPct val="120000"/>
              </a:lnSpc>
              <a:spcBef>
                <a:spcPct val="0"/>
              </a:spcBef>
              <a:buClr>
                <a:srgbClr val="CC3300"/>
              </a:buClr>
              <a:buSzTx/>
              <a:buFontTx/>
              <a:buChar char="•"/>
              <a:tabLst>
                <a:tab pos="1482725" algn="l"/>
              </a:tabLst>
              <a:defRPr/>
            </a:pPr>
            <a:r>
              <a:rPr lang="en-US" sz="1600" b="1" dirty="0">
                <a:solidFill>
                  <a:srgbClr val="000099"/>
                </a:solidFill>
                <a:latin typeface="Century Gothic" pitchFamily="34" charset="0"/>
              </a:rPr>
              <a:t>Violation of any law, rule, or regulation</a:t>
            </a:r>
          </a:p>
          <a:p>
            <a:pPr marL="1370013" lvl="1" eaLnBrk="1" hangingPunct="1">
              <a:lnSpc>
                <a:spcPct val="120000"/>
              </a:lnSpc>
              <a:spcBef>
                <a:spcPct val="0"/>
              </a:spcBef>
              <a:buClr>
                <a:srgbClr val="CC3300"/>
              </a:buClr>
              <a:buSzTx/>
              <a:buFontTx/>
              <a:buChar char="•"/>
              <a:tabLst>
                <a:tab pos="1482725" algn="l"/>
              </a:tabLst>
              <a:defRPr/>
            </a:pPr>
            <a:r>
              <a:rPr lang="en-US" sz="1600" b="1" dirty="0">
                <a:solidFill>
                  <a:srgbClr val="000099"/>
                </a:solidFill>
                <a:latin typeface="Century Gothic" pitchFamily="34" charset="0"/>
              </a:rPr>
              <a:t>Gross mismanagement: substantial risk of significant impact on mission</a:t>
            </a:r>
          </a:p>
          <a:p>
            <a:pPr marL="1370013" lvl="1" eaLnBrk="1" hangingPunct="1">
              <a:lnSpc>
                <a:spcPct val="120000"/>
              </a:lnSpc>
              <a:spcBef>
                <a:spcPct val="0"/>
              </a:spcBef>
              <a:buClr>
                <a:srgbClr val="CC3300"/>
              </a:buClr>
              <a:buSzTx/>
              <a:buFontTx/>
              <a:buChar char="•"/>
              <a:tabLst>
                <a:tab pos="1482725" algn="l"/>
              </a:tabLst>
              <a:defRPr/>
            </a:pPr>
            <a:r>
              <a:rPr lang="en-US" sz="1600" b="1" dirty="0">
                <a:solidFill>
                  <a:srgbClr val="000099"/>
                </a:solidFill>
                <a:latin typeface="Century Gothic" pitchFamily="34" charset="0"/>
              </a:rPr>
              <a:t>Gross waste of funds: more than debatable expenditure</a:t>
            </a:r>
          </a:p>
          <a:p>
            <a:pPr marL="1370013" lvl="1" eaLnBrk="1" hangingPunct="1">
              <a:lnSpc>
                <a:spcPct val="120000"/>
              </a:lnSpc>
              <a:spcBef>
                <a:spcPct val="0"/>
              </a:spcBef>
              <a:buClr>
                <a:srgbClr val="CC3300"/>
              </a:buClr>
              <a:buSzTx/>
              <a:buFontTx/>
              <a:buChar char="•"/>
              <a:tabLst>
                <a:tab pos="1482725" algn="l"/>
              </a:tabLst>
              <a:defRPr/>
            </a:pPr>
            <a:r>
              <a:rPr lang="en-US" sz="1600" b="1" dirty="0">
                <a:solidFill>
                  <a:srgbClr val="000099"/>
                </a:solidFill>
                <a:latin typeface="Century Gothic" pitchFamily="34" charset="0"/>
              </a:rPr>
              <a:t>Abuse of authority</a:t>
            </a:r>
          </a:p>
          <a:p>
            <a:pPr marL="1370013" lvl="1" eaLnBrk="1" hangingPunct="1">
              <a:lnSpc>
                <a:spcPct val="120000"/>
              </a:lnSpc>
              <a:spcBef>
                <a:spcPct val="0"/>
              </a:spcBef>
              <a:buClr>
                <a:srgbClr val="CC3300"/>
              </a:buClr>
              <a:buSzTx/>
              <a:buFontTx/>
              <a:buChar char="•"/>
              <a:tabLst>
                <a:tab pos="1482725" algn="l"/>
              </a:tabLst>
              <a:defRPr/>
            </a:pPr>
            <a:r>
              <a:rPr lang="en-US" sz="1600" b="1" dirty="0">
                <a:solidFill>
                  <a:srgbClr val="000099"/>
                </a:solidFill>
                <a:latin typeface="Century Gothic" pitchFamily="34" charset="0"/>
              </a:rPr>
              <a:t>Substantial &amp; specific danger to public health or safety</a:t>
            </a:r>
          </a:p>
          <a:p>
            <a:pPr marL="1370013" lvl="1" eaLnBrk="1" hangingPunct="1">
              <a:lnSpc>
                <a:spcPct val="120000"/>
              </a:lnSpc>
              <a:spcBef>
                <a:spcPct val="0"/>
              </a:spcBef>
              <a:buClr>
                <a:srgbClr val="CC3300"/>
              </a:buClr>
              <a:buSzTx/>
              <a:buFontTx/>
              <a:buChar char="•"/>
              <a:tabLst>
                <a:tab pos="1482725" algn="l"/>
              </a:tabLst>
              <a:defRPr/>
            </a:pPr>
            <a:r>
              <a:rPr lang="en-US" sz="1600" b="1" dirty="0">
                <a:solidFill>
                  <a:srgbClr val="000099"/>
                </a:solidFill>
                <a:latin typeface="Century Gothic" pitchFamily="34" charset="0"/>
              </a:rPr>
              <a:t>Censorship related to scientific research or analysis (scientific integrity)</a:t>
            </a:r>
          </a:p>
          <a:p>
            <a:pPr marL="1370013" lvl="1" eaLnBrk="1" hangingPunct="1">
              <a:lnSpc>
                <a:spcPct val="120000"/>
              </a:lnSpc>
              <a:spcBef>
                <a:spcPct val="0"/>
              </a:spcBef>
              <a:buClr>
                <a:srgbClr val="CC3300"/>
              </a:buClr>
              <a:buSzTx/>
              <a:buFontTx/>
              <a:buChar char="•"/>
              <a:tabLst>
                <a:tab pos="1482725" algn="l"/>
              </a:tabLst>
              <a:defRPr/>
            </a:pPr>
            <a:endParaRPr lang="en-US" sz="1600" b="1" dirty="0">
              <a:solidFill>
                <a:srgbClr val="000099"/>
              </a:solidFill>
              <a:latin typeface="Century Gothic" pitchFamily="34" charset="0"/>
            </a:endParaRPr>
          </a:p>
          <a:p>
            <a:pPr marL="0" indent="0">
              <a:buFont typeface="Wingdings" panose="05000000000000000000" pitchFamily="2" charset="2"/>
              <a:buNone/>
              <a:defRPr/>
            </a:pPr>
            <a:r>
              <a:rPr lang="en-US" sz="1200" b="1" dirty="0">
                <a:solidFill>
                  <a:srgbClr val="000099"/>
                </a:solidFill>
                <a:latin typeface="Century Gothic" pitchFamily="34" charset="0"/>
              </a:rPr>
              <a:t>Note: Supervisory training on the prohibited personnel practices (required every three years) provides detailed information on retaliation and explains that “whistleblowing” (i.e., making protected disclosures) is only one of the four required elements in a whistleblower retaliation claim.  </a:t>
            </a:r>
          </a:p>
          <a:p>
            <a:pPr marL="0" indent="0">
              <a:buNone/>
              <a:defRPr/>
            </a:pPr>
            <a:r>
              <a:rPr lang="en-US" altLang="en-US" sz="1800" b="1" dirty="0">
                <a:solidFill>
                  <a:srgbClr val="000099"/>
                </a:solidFill>
                <a:latin typeface="Century Gothic" pitchFamily="34" charset="0"/>
              </a:rPr>
              <a:t>                                                                                                                                                  </a:t>
            </a:r>
          </a:p>
          <a:p>
            <a:pPr marL="0" indent="0">
              <a:buNone/>
              <a:defRPr/>
            </a:pPr>
            <a:endParaRPr lang="en-US" dirty="0"/>
          </a:p>
        </p:txBody>
      </p:sp>
      <p:sp>
        <p:nvSpPr>
          <p:cNvPr id="30724" name="Slide Number Placeholder 3">
            <a:extLst>
              <a:ext uri="{FF2B5EF4-FFF2-40B4-BE49-F238E27FC236}">
                <a16:creationId xmlns:a16="http://schemas.microsoft.com/office/drawing/2014/main" id="{3FD8A57B-3C1D-4C7D-A417-13833E82EFF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ahoma" panose="020B0604030504040204" pitchFamily="34" charset="0"/>
              </a:defRPr>
            </a:lvl1pPr>
            <a:lvl2pPr marL="742950" indent="-285750" eaLnBrk="0" hangingPunct="0">
              <a:defRPr sz="1200">
                <a:solidFill>
                  <a:schemeClr val="tx1"/>
                </a:solidFill>
                <a:latin typeface="Tahoma" panose="020B0604030504040204" pitchFamily="34" charset="0"/>
              </a:defRPr>
            </a:lvl2pPr>
            <a:lvl3pPr marL="1143000" indent="-228600" eaLnBrk="0" hangingPunct="0">
              <a:defRPr sz="1200">
                <a:solidFill>
                  <a:schemeClr val="tx1"/>
                </a:solidFill>
                <a:latin typeface="Tahoma" panose="020B0604030504040204" pitchFamily="34" charset="0"/>
              </a:defRPr>
            </a:lvl3pPr>
            <a:lvl4pPr marL="1600200" indent="-228600" eaLnBrk="0" hangingPunct="0">
              <a:defRPr sz="1200">
                <a:solidFill>
                  <a:schemeClr val="tx1"/>
                </a:solidFill>
                <a:latin typeface="Tahoma" panose="020B0604030504040204" pitchFamily="34" charset="0"/>
              </a:defRPr>
            </a:lvl4pPr>
            <a:lvl5pPr marL="2057400" indent="-228600" eaLnBrk="0" hangingPunct="0">
              <a:defRPr sz="1200">
                <a:solidFill>
                  <a:schemeClr val="tx1"/>
                </a:solidFill>
                <a:latin typeface="Tahoma" panose="020B0604030504040204" pitchFamily="34" charset="0"/>
              </a:defRPr>
            </a:lvl5pPr>
            <a:lvl6pPr marL="2514600" indent="-228600" eaLnBrk="0" fontAlgn="base" hangingPunct="0">
              <a:spcBef>
                <a:spcPct val="0"/>
              </a:spcBef>
              <a:spcAft>
                <a:spcPct val="0"/>
              </a:spcAft>
              <a:defRPr sz="1200">
                <a:solidFill>
                  <a:schemeClr val="tx1"/>
                </a:solidFill>
                <a:latin typeface="Tahoma" panose="020B0604030504040204" pitchFamily="34" charset="0"/>
              </a:defRPr>
            </a:lvl6pPr>
            <a:lvl7pPr marL="2971800" indent="-228600" eaLnBrk="0" fontAlgn="base" hangingPunct="0">
              <a:spcBef>
                <a:spcPct val="0"/>
              </a:spcBef>
              <a:spcAft>
                <a:spcPct val="0"/>
              </a:spcAft>
              <a:defRPr sz="1200">
                <a:solidFill>
                  <a:schemeClr val="tx1"/>
                </a:solidFill>
                <a:latin typeface="Tahoma" panose="020B0604030504040204" pitchFamily="34" charset="0"/>
              </a:defRPr>
            </a:lvl7pPr>
            <a:lvl8pPr marL="3429000" indent="-228600" eaLnBrk="0" fontAlgn="base" hangingPunct="0">
              <a:spcBef>
                <a:spcPct val="0"/>
              </a:spcBef>
              <a:spcAft>
                <a:spcPct val="0"/>
              </a:spcAft>
              <a:defRPr sz="1200">
                <a:solidFill>
                  <a:schemeClr val="tx1"/>
                </a:solidFill>
                <a:latin typeface="Tahoma" panose="020B0604030504040204" pitchFamily="34" charset="0"/>
              </a:defRPr>
            </a:lvl8pPr>
            <a:lvl9pPr marL="3886200" indent="-228600" eaLnBrk="0" fontAlgn="base" hangingPunct="0">
              <a:spcBef>
                <a:spcPct val="0"/>
              </a:spcBef>
              <a:spcAft>
                <a:spcPct val="0"/>
              </a:spcAft>
              <a:defRPr sz="1200">
                <a:solidFill>
                  <a:schemeClr val="tx1"/>
                </a:solidFill>
                <a:latin typeface="Tahoma" panose="020B0604030504040204" pitchFamily="34" charset="0"/>
              </a:defRPr>
            </a:lvl9pPr>
          </a:lstStyle>
          <a:p>
            <a:pPr eaLnBrk="1" hangingPunct="1"/>
            <a:fld id="{66E43462-444F-4862-BBF3-4944FBF3C96B}" type="slidenum">
              <a:rPr lang="en-US" altLang="en-US" sz="1400">
                <a:solidFill>
                  <a:srgbClr val="000099"/>
                </a:solidFill>
                <a:latin typeface="Century Gothic" panose="020B0502020202020204" pitchFamily="34" charset="0"/>
              </a:rPr>
              <a:pPr eaLnBrk="1" hangingPunct="1"/>
              <a:t>5</a:t>
            </a:fld>
            <a:endParaRPr lang="en-US" altLang="en-US" sz="1400" dirty="0">
              <a:solidFill>
                <a:srgbClr val="000099"/>
              </a:solidFill>
              <a:latin typeface="Century Gothic" panose="020B0502020202020204" pitchFamily="34" charset="0"/>
            </a:endParaRPr>
          </a:p>
        </p:txBody>
      </p:sp>
    </p:spTree>
    <p:extLst>
      <p:ext uri="{BB962C8B-B14F-4D97-AF65-F5344CB8AC3E}">
        <p14:creationId xmlns:p14="http://schemas.microsoft.com/office/powerpoint/2010/main" val="4267531269"/>
      </p:ext>
    </p:extLst>
  </p:cSld>
  <p:clrMapOvr>
    <a:masterClrMapping/>
  </p:clrMapOvr>
  <p:transition spd="med">
    <p:random/>
    <p:sndAc>
      <p:stSnd>
        <p:snd r:embed="rId2" name="TYPE.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CCEAA-9F15-4B0D-AEC6-2F1213DB7FE6}"/>
              </a:ext>
            </a:extLst>
          </p:cNvPr>
          <p:cNvSpPr>
            <a:spLocks noGrp="1"/>
          </p:cNvSpPr>
          <p:nvPr>
            <p:ph type="title"/>
          </p:nvPr>
        </p:nvSpPr>
        <p:spPr>
          <a:xfrm>
            <a:off x="0" y="-457200"/>
            <a:ext cx="8839200" cy="1600200"/>
          </a:xfrm>
        </p:spPr>
        <p:txBody>
          <a:bodyPr/>
          <a:lstStyle/>
          <a:p>
            <a:pPr algn="ctr">
              <a:lnSpc>
                <a:spcPct val="130000"/>
              </a:lnSpc>
              <a:tabLst>
                <a:tab pos="4519613" algn="l"/>
              </a:tabLst>
              <a:defRPr/>
            </a:pPr>
            <a:br>
              <a:rPr lang="en-US" sz="3200" b="1" dirty="0">
                <a:solidFill>
                  <a:srgbClr val="000099"/>
                </a:solidFill>
                <a:latin typeface="Century Gothic" pitchFamily="34" charset="0"/>
                <a:ea typeface="ＭＳ Ｐゴシック" charset="0"/>
              </a:rPr>
            </a:br>
            <a:br>
              <a:rPr lang="en-US" sz="3200" b="1" dirty="0">
                <a:solidFill>
                  <a:srgbClr val="000099"/>
                </a:solidFill>
                <a:latin typeface="Century Gothic" pitchFamily="34" charset="0"/>
                <a:ea typeface="ＭＳ Ｐゴシック" charset="0"/>
              </a:rPr>
            </a:br>
            <a:r>
              <a:rPr lang="en-US" sz="3200" b="1" dirty="0">
                <a:solidFill>
                  <a:srgbClr val="000099"/>
                </a:solidFill>
                <a:latin typeface="Century Gothic" pitchFamily="34" charset="0"/>
                <a:ea typeface="ＭＳ Ｐゴシック" charset="0"/>
              </a:rPr>
              <a:t>Protected Activity</a:t>
            </a:r>
            <a:endParaRPr lang="en-US" sz="2000" dirty="0"/>
          </a:p>
        </p:txBody>
      </p:sp>
      <p:sp>
        <p:nvSpPr>
          <p:cNvPr id="3" name="Content Placeholder 2">
            <a:extLst>
              <a:ext uri="{FF2B5EF4-FFF2-40B4-BE49-F238E27FC236}">
                <a16:creationId xmlns:a16="http://schemas.microsoft.com/office/drawing/2014/main" id="{E70C6D90-316E-4ED8-BEFF-16575B9EAF61}"/>
              </a:ext>
            </a:extLst>
          </p:cNvPr>
          <p:cNvSpPr>
            <a:spLocks noGrp="1"/>
          </p:cNvSpPr>
          <p:nvPr>
            <p:ph idx="1"/>
          </p:nvPr>
        </p:nvSpPr>
        <p:spPr>
          <a:xfrm>
            <a:off x="762000" y="1676400"/>
            <a:ext cx="7467600" cy="4800600"/>
          </a:xfrm>
        </p:spPr>
        <p:txBody>
          <a:bodyPr/>
          <a:lstStyle/>
          <a:p>
            <a:pPr marL="457200" indent="-457200" eaLnBrk="1" hangingPunct="1">
              <a:lnSpc>
                <a:spcPct val="120000"/>
              </a:lnSpc>
              <a:spcBef>
                <a:spcPct val="0"/>
              </a:spcBef>
              <a:buClr>
                <a:srgbClr val="FFCC00"/>
              </a:buClr>
              <a:buSzTx/>
              <a:buFontTx/>
              <a:buNone/>
              <a:tabLst>
                <a:tab pos="1482725" algn="l"/>
              </a:tabLst>
              <a:defRPr/>
            </a:pPr>
            <a:endParaRPr lang="en-US" sz="1800" b="1" dirty="0">
              <a:solidFill>
                <a:srgbClr val="000099"/>
              </a:solidFill>
              <a:latin typeface="Century Gothic" pitchFamily="34" charset="0"/>
            </a:endParaRPr>
          </a:p>
          <a:p>
            <a:pPr marL="457200" indent="-457200" eaLnBrk="1" hangingPunct="1">
              <a:lnSpc>
                <a:spcPct val="120000"/>
              </a:lnSpc>
              <a:spcBef>
                <a:spcPct val="0"/>
              </a:spcBef>
              <a:buClr>
                <a:srgbClr val="FFCC00"/>
              </a:buClr>
              <a:buSzTx/>
              <a:buFontTx/>
              <a:buNone/>
              <a:tabLst>
                <a:tab pos="1482725" algn="l"/>
              </a:tabLst>
              <a:defRPr/>
            </a:pPr>
            <a:r>
              <a:rPr lang="en-US" sz="2000" b="1" dirty="0">
                <a:solidFill>
                  <a:srgbClr val="000099"/>
                </a:solidFill>
                <a:latin typeface="Century Gothic" pitchFamily="34" charset="0"/>
              </a:rPr>
              <a:t>Protected activity includes:</a:t>
            </a:r>
            <a:br>
              <a:rPr lang="en-US" sz="2000" b="1" dirty="0">
                <a:solidFill>
                  <a:srgbClr val="000099"/>
                </a:solidFill>
                <a:latin typeface="Century Gothic" pitchFamily="34" charset="0"/>
              </a:rPr>
            </a:br>
            <a:r>
              <a:rPr lang="en-US" sz="2000" b="1" dirty="0">
                <a:solidFill>
                  <a:srgbClr val="000099"/>
                </a:solidFill>
                <a:latin typeface="Century Gothic" pitchFamily="34" charset="0"/>
              </a:rPr>
              <a:t> </a:t>
            </a:r>
          </a:p>
          <a:p>
            <a:pPr marL="520700" indent="-508000">
              <a:lnSpc>
                <a:spcPct val="80000"/>
              </a:lnSpc>
              <a:buClr>
                <a:srgbClr val="CC3300"/>
              </a:buClr>
              <a:buSzPct val="100000"/>
              <a:buFont typeface="Arial" panose="020B0604020202020204" pitchFamily="34" charset="0"/>
              <a:buChar char="•"/>
              <a:defRPr/>
            </a:pPr>
            <a:r>
              <a:rPr kumimoji="1" lang="en-US" sz="2000" b="1" dirty="0">
                <a:solidFill>
                  <a:srgbClr val="000099"/>
                </a:solidFill>
                <a:latin typeface="Century Gothic" pitchFamily="34" charset="0"/>
              </a:rPr>
              <a:t>Exercise of appeal, complaint, or grievance rights</a:t>
            </a:r>
            <a:br>
              <a:rPr kumimoji="1" lang="en-US" sz="2000" b="1" dirty="0">
                <a:solidFill>
                  <a:srgbClr val="000099"/>
                </a:solidFill>
                <a:latin typeface="Century Gothic" pitchFamily="34" charset="0"/>
              </a:rPr>
            </a:br>
            <a:r>
              <a:rPr kumimoji="1" lang="en-US" sz="2000" b="1" dirty="0">
                <a:solidFill>
                  <a:srgbClr val="000099"/>
                </a:solidFill>
                <a:latin typeface="Century Gothic" pitchFamily="34" charset="0"/>
              </a:rPr>
              <a:t> </a:t>
            </a:r>
          </a:p>
          <a:p>
            <a:pPr marL="520700" indent="-508000">
              <a:lnSpc>
                <a:spcPct val="80000"/>
              </a:lnSpc>
              <a:buClr>
                <a:srgbClr val="CC3300"/>
              </a:buClr>
              <a:buSzPct val="100000"/>
              <a:buFont typeface="Arial" panose="020B0604020202020204" pitchFamily="34" charset="0"/>
              <a:buChar char="•"/>
              <a:defRPr/>
            </a:pPr>
            <a:r>
              <a:rPr kumimoji="1" lang="en-US" sz="2000" b="1" dirty="0">
                <a:solidFill>
                  <a:srgbClr val="000099"/>
                </a:solidFill>
                <a:latin typeface="Century Gothic" pitchFamily="34" charset="0"/>
              </a:rPr>
              <a:t>Testimony or other assistance to person exercising such rights</a:t>
            </a:r>
            <a:br>
              <a:rPr kumimoji="1" lang="en-US" sz="2000" b="1" dirty="0">
                <a:solidFill>
                  <a:srgbClr val="000099"/>
                </a:solidFill>
                <a:latin typeface="Century Gothic" pitchFamily="34" charset="0"/>
              </a:rPr>
            </a:br>
            <a:r>
              <a:rPr kumimoji="1" lang="en-US" sz="2000" b="1" dirty="0">
                <a:solidFill>
                  <a:srgbClr val="000099"/>
                </a:solidFill>
                <a:latin typeface="Century Gothic" pitchFamily="34" charset="0"/>
              </a:rPr>
              <a:t> </a:t>
            </a:r>
          </a:p>
          <a:p>
            <a:pPr marL="520700" indent="-508000">
              <a:lnSpc>
                <a:spcPct val="80000"/>
              </a:lnSpc>
              <a:buClr>
                <a:srgbClr val="CC3300"/>
              </a:buClr>
              <a:buSzPct val="100000"/>
              <a:buFont typeface="Arial" panose="020B0604020202020204" pitchFamily="34" charset="0"/>
              <a:buChar char="•"/>
              <a:defRPr/>
            </a:pPr>
            <a:r>
              <a:rPr kumimoji="1" lang="en-US" sz="2000" b="1" dirty="0">
                <a:solidFill>
                  <a:srgbClr val="000099"/>
                </a:solidFill>
                <a:latin typeface="Century Gothic" pitchFamily="34" charset="0"/>
              </a:rPr>
              <a:t>Cooperation with or disclosures to Special Counsel, Inspector General, or component responsible for internal investigation or review</a:t>
            </a:r>
            <a:br>
              <a:rPr kumimoji="1" lang="en-US" sz="2000" b="1" dirty="0">
                <a:solidFill>
                  <a:srgbClr val="000099"/>
                </a:solidFill>
                <a:latin typeface="Century Gothic" pitchFamily="34" charset="0"/>
              </a:rPr>
            </a:br>
            <a:r>
              <a:rPr kumimoji="1" lang="en-US" sz="2000" b="1" dirty="0">
                <a:solidFill>
                  <a:srgbClr val="000099"/>
                </a:solidFill>
                <a:latin typeface="Century Gothic" pitchFamily="34" charset="0"/>
              </a:rPr>
              <a:t> </a:t>
            </a:r>
          </a:p>
          <a:p>
            <a:pPr marL="520700" indent="-508000">
              <a:lnSpc>
                <a:spcPct val="80000"/>
              </a:lnSpc>
              <a:buClr>
                <a:srgbClr val="CC3300"/>
              </a:buClr>
              <a:buSzPct val="100000"/>
              <a:buFont typeface="Arial" panose="020B0604020202020204" pitchFamily="34" charset="0"/>
              <a:buChar char="•"/>
              <a:defRPr/>
            </a:pPr>
            <a:r>
              <a:rPr kumimoji="1" lang="en-US" sz="2000" b="1" dirty="0">
                <a:solidFill>
                  <a:srgbClr val="000099"/>
                </a:solidFill>
                <a:latin typeface="Century Gothic" pitchFamily="34" charset="0"/>
              </a:rPr>
              <a:t>Refusal to obey an order that would require violation of law, rule, or regulation</a:t>
            </a:r>
          </a:p>
          <a:p>
            <a:pPr marL="627063" indent="0" eaLnBrk="1" hangingPunct="1">
              <a:lnSpc>
                <a:spcPct val="120000"/>
              </a:lnSpc>
              <a:spcBef>
                <a:spcPct val="0"/>
              </a:spcBef>
              <a:buClr>
                <a:srgbClr val="FFCC00"/>
              </a:buClr>
              <a:buSzTx/>
              <a:buNone/>
              <a:tabLst>
                <a:tab pos="1482725" algn="l"/>
              </a:tabLst>
              <a:defRPr/>
            </a:pPr>
            <a:endParaRPr lang="en-US" sz="1800" b="1" dirty="0">
              <a:solidFill>
                <a:srgbClr val="000099"/>
              </a:solidFill>
              <a:latin typeface="Century Gothic" pitchFamily="34" charset="0"/>
            </a:endParaRPr>
          </a:p>
          <a:p>
            <a:pPr marL="0" indent="0">
              <a:buNone/>
              <a:defRPr/>
            </a:pPr>
            <a:endParaRPr lang="en-US" dirty="0"/>
          </a:p>
        </p:txBody>
      </p:sp>
      <p:sp>
        <p:nvSpPr>
          <p:cNvPr id="30724" name="Slide Number Placeholder 3">
            <a:extLst>
              <a:ext uri="{FF2B5EF4-FFF2-40B4-BE49-F238E27FC236}">
                <a16:creationId xmlns:a16="http://schemas.microsoft.com/office/drawing/2014/main" id="{3FD8A57B-3C1D-4C7D-A417-13833E82EFF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ahoma" panose="020B0604030504040204" pitchFamily="34" charset="0"/>
              </a:defRPr>
            </a:lvl1pPr>
            <a:lvl2pPr marL="742950" indent="-285750" eaLnBrk="0" hangingPunct="0">
              <a:defRPr sz="1200">
                <a:solidFill>
                  <a:schemeClr val="tx1"/>
                </a:solidFill>
                <a:latin typeface="Tahoma" panose="020B0604030504040204" pitchFamily="34" charset="0"/>
              </a:defRPr>
            </a:lvl2pPr>
            <a:lvl3pPr marL="1143000" indent="-228600" eaLnBrk="0" hangingPunct="0">
              <a:defRPr sz="1200">
                <a:solidFill>
                  <a:schemeClr val="tx1"/>
                </a:solidFill>
                <a:latin typeface="Tahoma" panose="020B0604030504040204" pitchFamily="34" charset="0"/>
              </a:defRPr>
            </a:lvl3pPr>
            <a:lvl4pPr marL="1600200" indent="-228600" eaLnBrk="0" hangingPunct="0">
              <a:defRPr sz="1200">
                <a:solidFill>
                  <a:schemeClr val="tx1"/>
                </a:solidFill>
                <a:latin typeface="Tahoma" panose="020B0604030504040204" pitchFamily="34" charset="0"/>
              </a:defRPr>
            </a:lvl4pPr>
            <a:lvl5pPr marL="2057400" indent="-228600" eaLnBrk="0" hangingPunct="0">
              <a:defRPr sz="1200">
                <a:solidFill>
                  <a:schemeClr val="tx1"/>
                </a:solidFill>
                <a:latin typeface="Tahoma" panose="020B0604030504040204" pitchFamily="34" charset="0"/>
              </a:defRPr>
            </a:lvl5pPr>
            <a:lvl6pPr marL="2514600" indent="-228600" eaLnBrk="0" fontAlgn="base" hangingPunct="0">
              <a:spcBef>
                <a:spcPct val="0"/>
              </a:spcBef>
              <a:spcAft>
                <a:spcPct val="0"/>
              </a:spcAft>
              <a:defRPr sz="1200">
                <a:solidFill>
                  <a:schemeClr val="tx1"/>
                </a:solidFill>
                <a:latin typeface="Tahoma" panose="020B0604030504040204" pitchFamily="34" charset="0"/>
              </a:defRPr>
            </a:lvl6pPr>
            <a:lvl7pPr marL="2971800" indent="-228600" eaLnBrk="0" fontAlgn="base" hangingPunct="0">
              <a:spcBef>
                <a:spcPct val="0"/>
              </a:spcBef>
              <a:spcAft>
                <a:spcPct val="0"/>
              </a:spcAft>
              <a:defRPr sz="1200">
                <a:solidFill>
                  <a:schemeClr val="tx1"/>
                </a:solidFill>
                <a:latin typeface="Tahoma" panose="020B0604030504040204" pitchFamily="34" charset="0"/>
              </a:defRPr>
            </a:lvl7pPr>
            <a:lvl8pPr marL="3429000" indent="-228600" eaLnBrk="0" fontAlgn="base" hangingPunct="0">
              <a:spcBef>
                <a:spcPct val="0"/>
              </a:spcBef>
              <a:spcAft>
                <a:spcPct val="0"/>
              </a:spcAft>
              <a:defRPr sz="1200">
                <a:solidFill>
                  <a:schemeClr val="tx1"/>
                </a:solidFill>
                <a:latin typeface="Tahoma" panose="020B0604030504040204" pitchFamily="34" charset="0"/>
              </a:defRPr>
            </a:lvl8pPr>
            <a:lvl9pPr marL="3886200" indent="-228600" eaLnBrk="0" fontAlgn="base" hangingPunct="0">
              <a:spcBef>
                <a:spcPct val="0"/>
              </a:spcBef>
              <a:spcAft>
                <a:spcPct val="0"/>
              </a:spcAft>
              <a:defRPr sz="1200">
                <a:solidFill>
                  <a:schemeClr val="tx1"/>
                </a:solidFill>
                <a:latin typeface="Tahoma" panose="020B0604030504040204" pitchFamily="34" charset="0"/>
              </a:defRPr>
            </a:lvl9pPr>
          </a:lstStyle>
          <a:p>
            <a:pPr eaLnBrk="1" hangingPunct="1"/>
            <a:fld id="{66E43462-444F-4862-BBF3-4944FBF3C96B}" type="slidenum">
              <a:rPr lang="en-US" altLang="en-US" sz="1400">
                <a:solidFill>
                  <a:srgbClr val="000099"/>
                </a:solidFill>
                <a:latin typeface="Century Gothic" panose="020B0502020202020204" pitchFamily="34" charset="0"/>
              </a:rPr>
              <a:pPr eaLnBrk="1" hangingPunct="1"/>
              <a:t>6</a:t>
            </a:fld>
            <a:endParaRPr lang="en-US" altLang="en-US" sz="1400" dirty="0">
              <a:solidFill>
                <a:srgbClr val="000099"/>
              </a:solidFill>
              <a:latin typeface="Century Gothic" panose="020B0502020202020204" pitchFamily="34" charset="0"/>
            </a:endParaRPr>
          </a:p>
        </p:txBody>
      </p:sp>
    </p:spTree>
    <p:extLst>
      <p:ext uri="{BB962C8B-B14F-4D97-AF65-F5344CB8AC3E}">
        <p14:creationId xmlns:p14="http://schemas.microsoft.com/office/powerpoint/2010/main" val="799948578"/>
      </p:ext>
    </p:extLst>
  </p:cSld>
  <p:clrMapOvr>
    <a:masterClrMapping/>
  </p:clrMapOvr>
  <p:transition spd="med">
    <p:random/>
    <p:sndAc>
      <p:stSnd>
        <p:snd r:embed="rId2" name="TYPE.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5CFE1-3C76-471F-A642-9F06FFE3F675}"/>
              </a:ext>
            </a:extLst>
          </p:cNvPr>
          <p:cNvSpPr>
            <a:spLocks noGrp="1"/>
          </p:cNvSpPr>
          <p:nvPr>
            <p:ph type="title"/>
          </p:nvPr>
        </p:nvSpPr>
        <p:spPr>
          <a:xfrm>
            <a:off x="685800" y="3996951"/>
            <a:ext cx="6248400" cy="1362075"/>
          </a:xfrm>
          <a:solidFill>
            <a:srgbClr val="000099"/>
          </a:solidFill>
        </p:spPr>
        <p:txBody>
          <a:bodyPr/>
          <a:lstStyle/>
          <a:p>
            <a:r>
              <a:rPr lang="en-US" dirty="0">
                <a:solidFill>
                  <a:schemeClr val="bg1"/>
                </a:solidFill>
                <a:latin typeface="Century Gothic" panose="020B0502020202020204" pitchFamily="34" charset="0"/>
              </a:rPr>
              <a:t>Suggestions for supervisors</a:t>
            </a:r>
          </a:p>
        </p:txBody>
      </p:sp>
      <p:sp>
        <p:nvSpPr>
          <p:cNvPr id="4" name="Slide Number Placeholder 3">
            <a:extLst>
              <a:ext uri="{FF2B5EF4-FFF2-40B4-BE49-F238E27FC236}">
                <a16:creationId xmlns:a16="http://schemas.microsoft.com/office/drawing/2014/main" id="{8B2D3312-9969-43A3-809A-DFCF5EAD8F73}"/>
              </a:ext>
            </a:extLst>
          </p:cNvPr>
          <p:cNvSpPr>
            <a:spLocks noGrp="1"/>
          </p:cNvSpPr>
          <p:nvPr>
            <p:ph type="sldNum" sz="quarter" idx="12"/>
          </p:nvPr>
        </p:nvSpPr>
        <p:spPr/>
        <p:txBody>
          <a:bodyPr/>
          <a:lstStyle/>
          <a:p>
            <a:pPr>
              <a:defRPr/>
            </a:pPr>
            <a:fld id="{B7A7E1F2-8E1B-4065-8BFE-B0E44EE4D8DE}" type="slidenum">
              <a:rPr lang="en-US" smtClean="0"/>
              <a:pPr>
                <a:defRPr/>
              </a:pPr>
              <a:t>7</a:t>
            </a:fld>
            <a:endParaRPr lang="en-US" dirty="0"/>
          </a:p>
        </p:txBody>
      </p:sp>
    </p:spTree>
    <p:extLst>
      <p:ext uri="{BB962C8B-B14F-4D97-AF65-F5344CB8AC3E}">
        <p14:creationId xmlns:p14="http://schemas.microsoft.com/office/powerpoint/2010/main" val="2438013392"/>
      </p:ext>
    </p:extLst>
  </p:cSld>
  <p:clrMapOvr>
    <a:masterClrMapping/>
  </p:clrMapOvr>
  <p:transition spd="med">
    <p:random/>
    <p:sndAc>
      <p:stSnd>
        <p:snd r:embed="rId2" name="TYPE.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CCEAA-9F15-4B0D-AEC6-2F1213DB7FE6}"/>
              </a:ext>
            </a:extLst>
          </p:cNvPr>
          <p:cNvSpPr>
            <a:spLocks noGrp="1"/>
          </p:cNvSpPr>
          <p:nvPr>
            <p:ph type="title"/>
          </p:nvPr>
        </p:nvSpPr>
        <p:spPr>
          <a:xfrm>
            <a:off x="228600" y="228600"/>
            <a:ext cx="8686800" cy="876300"/>
          </a:xfrm>
        </p:spPr>
        <p:txBody>
          <a:bodyPr/>
          <a:lstStyle/>
          <a:p>
            <a:pPr algn="ctr">
              <a:lnSpc>
                <a:spcPct val="130000"/>
              </a:lnSpc>
              <a:tabLst>
                <a:tab pos="4519613" algn="l"/>
              </a:tabLst>
              <a:defRPr/>
            </a:pPr>
            <a:br>
              <a:rPr lang="en-US" sz="3200" b="1" dirty="0">
                <a:solidFill>
                  <a:srgbClr val="000099"/>
                </a:solidFill>
                <a:latin typeface="Century Gothic" pitchFamily="34" charset="0"/>
                <a:ea typeface="ＭＳ Ｐゴシック" charset="0"/>
              </a:rPr>
            </a:br>
            <a:r>
              <a:rPr lang="en-US" sz="2000" b="1" dirty="0">
                <a:solidFill>
                  <a:srgbClr val="000099"/>
                </a:solidFill>
                <a:latin typeface="Century Gothic" pitchFamily="34" charset="0"/>
              </a:rPr>
              <a:t>Respond to Employees Alleging </a:t>
            </a:r>
            <a:br>
              <a:rPr lang="en-US" sz="2000" b="1" dirty="0">
                <a:solidFill>
                  <a:srgbClr val="000099"/>
                </a:solidFill>
                <a:latin typeface="Century Gothic" pitchFamily="34" charset="0"/>
              </a:rPr>
            </a:br>
            <a:r>
              <a:rPr lang="en-US" sz="2000" b="1" dirty="0">
                <a:solidFill>
                  <a:srgbClr val="000099"/>
                </a:solidFill>
                <a:latin typeface="Century Gothic" pitchFamily="34" charset="0"/>
              </a:rPr>
              <a:t>Retaliation or Disclosing Wrongdoing</a:t>
            </a:r>
            <a:endParaRPr lang="en-US" sz="2000" dirty="0"/>
          </a:p>
        </p:txBody>
      </p:sp>
      <p:sp>
        <p:nvSpPr>
          <p:cNvPr id="3" name="Content Placeholder 2">
            <a:extLst>
              <a:ext uri="{FF2B5EF4-FFF2-40B4-BE49-F238E27FC236}">
                <a16:creationId xmlns:a16="http://schemas.microsoft.com/office/drawing/2014/main" id="{E70C6D90-316E-4ED8-BEFF-16575B9EAF61}"/>
              </a:ext>
            </a:extLst>
          </p:cNvPr>
          <p:cNvSpPr>
            <a:spLocks noGrp="1"/>
          </p:cNvSpPr>
          <p:nvPr>
            <p:ph idx="1"/>
          </p:nvPr>
        </p:nvSpPr>
        <p:spPr>
          <a:xfrm>
            <a:off x="762000" y="1676400"/>
            <a:ext cx="7696200" cy="4876800"/>
          </a:xfrm>
        </p:spPr>
        <p:txBody>
          <a:bodyPr/>
          <a:lstStyle/>
          <a:p>
            <a:pPr marL="0" indent="0">
              <a:buFont typeface="Wingdings" panose="05000000000000000000" pitchFamily="2" charset="2"/>
              <a:buNone/>
              <a:defRPr/>
            </a:pPr>
            <a:endParaRPr lang="en-US" sz="1800" b="1" dirty="0">
              <a:solidFill>
                <a:srgbClr val="000099"/>
              </a:solidFill>
              <a:latin typeface="Century Gothic" pitchFamily="34" charset="0"/>
            </a:endParaRPr>
          </a:p>
          <a:p>
            <a:pPr marL="0" indent="0">
              <a:buNone/>
              <a:defRPr/>
            </a:pPr>
            <a:endParaRPr lang="en-US" altLang="en-US" sz="18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r>
              <a:rPr lang="en-US" altLang="en-US" sz="1600" b="1" dirty="0">
                <a:solidFill>
                  <a:srgbClr val="000099"/>
                </a:solidFill>
                <a:latin typeface="Century Gothic" pitchFamily="34" charset="0"/>
              </a:rPr>
              <a:t>Stay open and receptive to employee’s disclosures of wrongdoing even if the disclosures do not appear to meet the legal definition of whistleblowing</a:t>
            </a:r>
          </a:p>
          <a:p>
            <a:pPr lvl="1">
              <a:buClr>
                <a:srgbClr val="CC3300"/>
              </a:buClr>
              <a:buSzPct val="100000"/>
              <a:buFont typeface="Arial" panose="020B0604020202020204" pitchFamily="34" charset="0"/>
              <a:buChar char="•"/>
              <a:defRPr/>
            </a:pPr>
            <a:endParaRPr lang="en-US" altLang="en-US" sz="16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r>
              <a:rPr lang="en-US" altLang="en-US" sz="1600" b="1" dirty="0">
                <a:solidFill>
                  <a:srgbClr val="000099"/>
                </a:solidFill>
                <a:latin typeface="Century Gothic" pitchFamily="34" charset="0"/>
              </a:rPr>
              <a:t>Find out what the employee is trying to accomplish with the disclosure of wrongdoing (e.g., requesting an investigation of the disclosure or filing a complaint of retaliation)</a:t>
            </a:r>
          </a:p>
          <a:p>
            <a:pPr lvl="1">
              <a:buClr>
                <a:srgbClr val="CC3300"/>
              </a:buClr>
              <a:buSzPct val="100000"/>
              <a:buFont typeface="Arial" panose="020B0604020202020204" pitchFamily="34" charset="0"/>
              <a:buChar char="•"/>
              <a:defRPr/>
            </a:pPr>
            <a:endParaRPr lang="en-US" altLang="en-US" sz="16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r>
              <a:rPr lang="en-US" altLang="en-US" sz="1600" b="1" dirty="0">
                <a:solidFill>
                  <a:srgbClr val="000099"/>
                </a:solidFill>
                <a:latin typeface="Century Gothic" pitchFamily="34" charset="0"/>
              </a:rPr>
              <a:t>Determine whether the employee wants to remain anonymous and familiarize yourself with agency policies covering anonymity (i.e., do not promise an employee that you will keep their identity secret if it is not possible under your agency’s policies) </a:t>
            </a:r>
          </a:p>
          <a:p>
            <a:pPr lvl="1">
              <a:defRPr/>
            </a:pPr>
            <a:endParaRPr lang="en-US" altLang="en-US" sz="1400" b="1" dirty="0">
              <a:solidFill>
                <a:srgbClr val="000099"/>
              </a:solidFill>
              <a:latin typeface="Century Gothic" pitchFamily="34" charset="0"/>
            </a:endParaRPr>
          </a:p>
          <a:p>
            <a:pPr>
              <a:defRPr/>
            </a:pPr>
            <a:endParaRPr lang="en-US" dirty="0"/>
          </a:p>
        </p:txBody>
      </p:sp>
      <p:sp>
        <p:nvSpPr>
          <p:cNvPr id="30724" name="Slide Number Placeholder 3">
            <a:extLst>
              <a:ext uri="{FF2B5EF4-FFF2-40B4-BE49-F238E27FC236}">
                <a16:creationId xmlns:a16="http://schemas.microsoft.com/office/drawing/2014/main" id="{3FD8A57B-3C1D-4C7D-A417-13833E82EFF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ahoma" panose="020B0604030504040204" pitchFamily="34" charset="0"/>
              </a:defRPr>
            </a:lvl1pPr>
            <a:lvl2pPr marL="742950" indent="-285750" eaLnBrk="0" hangingPunct="0">
              <a:defRPr sz="1200">
                <a:solidFill>
                  <a:schemeClr val="tx1"/>
                </a:solidFill>
                <a:latin typeface="Tahoma" panose="020B0604030504040204" pitchFamily="34" charset="0"/>
              </a:defRPr>
            </a:lvl2pPr>
            <a:lvl3pPr marL="1143000" indent="-228600" eaLnBrk="0" hangingPunct="0">
              <a:defRPr sz="1200">
                <a:solidFill>
                  <a:schemeClr val="tx1"/>
                </a:solidFill>
                <a:latin typeface="Tahoma" panose="020B0604030504040204" pitchFamily="34" charset="0"/>
              </a:defRPr>
            </a:lvl3pPr>
            <a:lvl4pPr marL="1600200" indent="-228600" eaLnBrk="0" hangingPunct="0">
              <a:defRPr sz="1200">
                <a:solidFill>
                  <a:schemeClr val="tx1"/>
                </a:solidFill>
                <a:latin typeface="Tahoma" panose="020B0604030504040204" pitchFamily="34" charset="0"/>
              </a:defRPr>
            </a:lvl4pPr>
            <a:lvl5pPr marL="2057400" indent="-228600" eaLnBrk="0" hangingPunct="0">
              <a:defRPr sz="1200">
                <a:solidFill>
                  <a:schemeClr val="tx1"/>
                </a:solidFill>
                <a:latin typeface="Tahoma" panose="020B0604030504040204" pitchFamily="34" charset="0"/>
              </a:defRPr>
            </a:lvl5pPr>
            <a:lvl6pPr marL="2514600" indent="-228600" eaLnBrk="0" fontAlgn="base" hangingPunct="0">
              <a:spcBef>
                <a:spcPct val="0"/>
              </a:spcBef>
              <a:spcAft>
                <a:spcPct val="0"/>
              </a:spcAft>
              <a:defRPr sz="1200">
                <a:solidFill>
                  <a:schemeClr val="tx1"/>
                </a:solidFill>
                <a:latin typeface="Tahoma" panose="020B0604030504040204" pitchFamily="34" charset="0"/>
              </a:defRPr>
            </a:lvl6pPr>
            <a:lvl7pPr marL="2971800" indent="-228600" eaLnBrk="0" fontAlgn="base" hangingPunct="0">
              <a:spcBef>
                <a:spcPct val="0"/>
              </a:spcBef>
              <a:spcAft>
                <a:spcPct val="0"/>
              </a:spcAft>
              <a:defRPr sz="1200">
                <a:solidFill>
                  <a:schemeClr val="tx1"/>
                </a:solidFill>
                <a:latin typeface="Tahoma" panose="020B0604030504040204" pitchFamily="34" charset="0"/>
              </a:defRPr>
            </a:lvl7pPr>
            <a:lvl8pPr marL="3429000" indent="-228600" eaLnBrk="0" fontAlgn="base" hangingPunct="0">
              <a:spcBef>
                <a:spcPct val="0"/>
              </a:spcBef>
              <a:spcAft>
                <a:spcPct val="0"/>
              </a:spcAft>
              <a:defRPr sz="1200">
                <a:solidFill>
                  <a:schemeClr val="tx1"/>
                </a:solidFill>
                <a:latin typeface="Tahoma" panose="020B0604030504040204" pitchFamily="34" charset="0"/>
              </a:defRPr>
            </a:lvl8pPr>
            <a:lvl9pPr marL="3886200" indent="-228600" eaLnBrk="0" fontAlgn="base" hangingPunct="0">
              <a:spcBef>
                <a:spcPct val="0"/>
              </a:spcBef>
              <a:spcAft>
                <a:spcPct val="0"/>
              </a:spcAft>
              <a:defRPr sz="1200">
                <a:solidFill>
                  <a:schemeClr val="tx1"/>
                </a:solidFill>
                <a:latin typeface="Tahoma" panose="020B0604030504040204" pitchFamily="34" charset="0"/>
              </a:defRPr>
            </a:lvl9pPr>
          </a:lstStyle>
          <a:p>
            <a:pPr eaLnBrk="1" hangingPunct="1"/>
            <a:fld id="{66E43462-444F-4862-BBF3-4944FBF3C96B}" type="slidenum">
              <a:rPr lang="en-US" altLang="en-US" sz="1400">
                <a:solidFill>
                  <a:srgbClr val="000099"/>
                </a:solidFill>
                <a:latin typeface="Century Gothic" panose="020B0502020202020204" pitchFamily="34" charset="0"/>
              </a:rPr>
              <a:pPr eaLnBrk="1" hangingPunct="1"/>
              <a:t>8</a:t>
            </a:fld>
            <a:endParaRPr lang="en-US" altLang="en-US" sz="1400" dirty="0">
              <a:solidFill>
                <a:srgbClr val="000099"/>
              </a:solidFill>
              <a:latin typeface="Century Gothic" panose="020B0502020202020204" pitchFamily="34" charset="0"/>
            </a:endParaRPr>
          </a:p>
        </p:txBody>
      </p:sp>
    </p:spTree>
    <p:extLst>
      <p:ext uri="{BB962C8B-B14F-4D97-AF65-F5344CB8AC3E}">
        <p14:creationId xmlns:p14="http://schemas.microsoft.com/office/powerpoint/2010/main" val="735318769"/>
      </p:ext>
    </p:extLst>
  </p:cSld>
  <p:clrMapOvr>
    <a:masterClrMapping/>
  </p:clrMapOvr>
  <p:transition spd="med">
    <p:random/>
    <p:sndAc>
      <p:stSnd>
        <p:snd r:embed="rId3" name="TYPE.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CCEAA-9F15-4B0D-AEC6-2F1213DB7FE6}"/>
              </a:ext>
            </a:extLst>
          </p:cNvPr>
          <p:cNvSpPr>
            <a:spLocks noGrp="1"/>
          </p:cNvSpPr>
          <p:nvPr>
            <p:ph type="title"/>
          </p:nvPr>
        </p:nvSpPr>
        <p:spPr>
          <a:xfrm>
            <a:off x="228600" y="152400"/>
            <a:ext cx="8686800" cy="990600"/>
          </a:xfrm>
        </p:spPr>
        <p:txBody>
          <a:bodyPr/>
          <a:lstStyle/>
          <a:p>
            <a:pPr algn="ctr">
              <a:lnSpc>
                <a:spcPct val="130000"/>
              </a:lnSpc>
              <a:tabLst>
                <a:tab pos="4519613" algn="l"/>
              </a:tabLst>
              <a:defRPr/>
            </a:pPr>
            <a:br>
              <a:rPr lang="en-US" sz="3200" b="1" dirty="0">
                <a:solidFill>
                  <a:srgbClr val="000099"/>
                </a:solidFill>
                <a:latin typeface="Century Gothic" pitchFamily="34" charset="0"/>
                <a:ea typeface="ＭＳ Ｐゴシック" charset="0"/>
              </a:rPr>
            </a:br>
            <a:r>
              <a:rPr lang="en-US" sz="2000" b="1" dirty="0">
                <a:solidFill>
                  <a:srgbClr val="000099"/>
                </a:solidFill>
                <a:latin typeface="Century Gothic" pitchFamily="34" charset="0"/>
              </a:rPr>
              <a:t>Respond to Employees Alleging </a:t>
            </a:r>
            <a:br>
              <a:rPr lang="en-US" sz="2000" b="1" dirty="0">
                <a:solidFill>
                  <a:srgbClr val="000099"/>
                </a:solidFill>
                <a:latin typeface="Century Gothic" pitchFamily="34" charset="0"/>
              </a:rPr>
            </a:br>
            <a:r>
              <a:rPr lang="en-US" sz="2000" b="1" dirty="0">
                <a:solidFill>
                  <a:srgbClr val="000099"/>
                </a:solidFill>
                <a:latin typeface="Century Gothic" pitchFamily="34" charset="0"/>
              </a:rPr>
              <a:t>Retaliation or Disclosing Wrongdoing (cont.)</a:t>
            </a:r>
            <a:endParaRPr lang="en-US" sz="2000" dirty="0"/>
          </a:p>
        </p:txBody>
      </p:sp>
      <p:sp>
        <p:nvSpPr>
          <p:cNvPr id="3" name="Content Placeholder 2">
            <a:extLst>
              <a:ext uri="{FF2B5EF4-FFF2-40B4-BE49-F238E27FC236}">
                <a16:creationId xmlns:a16="http://schemas.microsoft.com/office/drawing/2014/main" id="{E70C6D90-316E-4ED8-BEFF-16575B9EAF61}"/>
              </a:ext>
            </a:extLst>
          </p:cNvPr>
          <p:cNvSpPr>
            <a:spLocks noGrp="1"/>
          </p:cNvSpPr>
          <p:nvPr>
            <p:ph idx="1"/>
          </p:nvPr>
        </p:nvSpPr>
        <p:spPr>
          <a:xfrm>
            <a:off x="762000" y="1676400"/>
            <a:ext cx="7696200" cy="4800600"/>
          </a:xfrm>
        </p:spPr>
        <p:txBody>
          <a:bodyPr/>
          <a:lstStyle/>
          <a:p>
            <a:pPr marL="0" indent="0">
              <a:buNone/>
              <a:defRPr/>
            </a:pPr>
            <a:endParaRPr lang="en-US" altLang="en-US" sz="18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r>
              <a:rPr lang="en-US" altLang="en-US" sz="1600" b="1" dirty="0">
                <a:solidFill>
                  <a:srgbClr val="000099"/>
                </a:solidFill>
                <a:latin typeface="Century Gothic" pitchFamily="34" charset="0"/>
              </a:rPr>
              <a:t>Even if you disagree with the content of the disclosure of wrongdoing or the facts of the alleged retaliation, ensure that you do not allow your disagreement to affect your personnel decisions</a:t>
            </a:r>
          </a:p>
          <a:p>
            <a:pPr lvl="1">
              <a:buClr>
                <a:srgbClr val="CC3300"/>
              </a:buClr>
              <a:buSzPct val="100000"/>
              <a:buFont typeface="Arial" panose="020B0604020202020204" pitchFamily="34" charset="0"/>
              <a:buChar char="•"/>
              <a:defRPr/>
            </a:pPr>
            <a:endParaRPr lang="en-US" altLang="en-US" sz="16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r>
              <a:rPr lang="en-US" altLang="en-US" sz="1600" b="1" dirty="0">
                <a:solidFill>
                  <a:srgbClr val="000099"/>
                </a:solidFill>
                <a:latin typeface="Century Gothic" pitchFamily="34" charset="0"/>
              </a:rPr>
              <a:t>Do not take action against an employee for disclosing wrongdoing “outside the chain of command” or for disclosing the information in violation of a rule, regulation or policy</a:t>
            </a:r>
          </a:p>
          <a:p>
            <a:pPr lvl="1">
              <a:buClr>
                <a:srgbClr val="CC3300"/>
              </a:buClr>
              <a:buSzPct val="100000"/>
              <a:buFont typeface="Arial" panose="020B0604020202020204" pitchFamily="34" charset="0"/>
              <a:buChar char="•"/>
              <a:defRPr/>
            </a:pPr>
            <a:endParaRPr lang="en-US" altLang="en-US" sz="1600" b="1" dirty="0">
              <a:solidFill>
                <a:srgbClr val="000099"/>
              </a:solidFill>
              <a:latin typeface="Century Gothic" pitchFamily="34" charset="0"/>
            </a:endParaRPr>
          </a:p>
          <a:p>
            <a:pPr lvl="1">
              <a:buClr>
                <a:srgbClr val="CC3300"/>
              </a:buClr>
              <a:buSzPct val="100000"/>
              <a:buFont typeface="Arial" panose="020B0604020202020204" pitchFamily="34" charset="0"/>
              <a:buChar char="•"/>
              <a:defRPr/>
            </a:pPr>
            <a:r>
              <a:rPr lang="en-US" sz="1600" b="1" dirty="0">
                <a:solidFill>
                  <a:srgbClr val="000099"/>
                </a:solidFill>
                <a:latin typeface="Century Gothic" pitchFamily="34" charset="0"/>
              </a:rPr>
              <a:t>If the employee is attempting to reveal </a:t>
            </a:r>
            <a:r>
              <a:rPr lang="en-US" sz="1600" b="1" i="1" dirty="0">
                <a:solidFill>
                  <a:srgbClr val="000099"/>
                </a:solidFill>
                <a:latin typeface="Century Gothic" pitchFamily="34" charset="0"/>
              </a:rPr>
              <a:t>classified information </a:t>
            </a:r>
            <a:r>
              <a:rPr lang="en-US" sz="1600" b="1" dirty="0">
                <a:solidFill>
                  <a:srgbClr val="000099"/>
                </a:solidFill>
                <a:latin typeface="Century Gothic" pitchFamily="34" charset="0"/>
              </a:rPr>
              <a:t>or information </a:t>
            </a:r>
            <a:r>
              <a:rPr lang="en-US" sz="1600" b="1" i="1" dirty="0">
                <a:solidFill>
                  <a:srgbClr val="000099"/>
                </a:solidFill>
                <a:latin typeface="Century Gothic" pitchFamily="34" charset="0"/>
              </a:rPr>
              <a:t>prohibited from release by law</a:t>
            </a:r>
            <a:r>
              <a:rPr lang="en-US" sz="1600" b="1" dirty="0">
                <a:solidFill>
                  <a:srgbClr val="000099"/>
                </a:solidFill>
                <a:latin typeface="Century Gothic" pitchFamily="34" charset="0"/>
              </a:rPr>
              <a:t>, inform the employee that their right to disclose such information is limited to the following entities: the Office of Special Counsel (OSC), the Office of Inspector General (OIG), and/or other appropriate authorities within the agency or Congress</a:t>
            </a:r>
          </a:p>
          <a:p>
            <a:pPr>
              <a:defRPr/>
            </a:pPr>
            <a:endParaRPr lang="en-US" dirty="0"/>
          </a:p>
        </p:txBody>
      </p:sp>
      <p:sp>
        <p:nvSpPr>
          <p:cNvPr id="30724" name="Slide Number Placeholder 3">
            <a:extLst>
              <a:ext uri="{FF2B5EF4-FFF2-40B4-BE49-F238E27FC236}">
                <a16:creationId xmlns:a16="http://schemas.microsoft.com/office/drawing/2014/main" id="{3FD8A57B-3C1D-4C7D-A417-13833E82EFF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ahoma" panose="020B0604030504040204" pitchFamily="34" charset="0"/>
              </a:defRPr>
            </a:lvl1pPr>
            <a:lvl2pPr marL="742950" indent="-285750" eaLnBrk="0" hangingPunct="0">
              <a:defRPr sz="1200">
                <a:solidFill>
                  <a:schemeClr val="tx1"/>
                </a:solidFill>
                <a:latin typeface="Tahoma" panose="020B0604030504040204" pitchFamily="34" charset="0"/>
              </a:defRPr>
            </a:lvl2pPr>
            <a:lvl3pPr marL="1143000" indent="-228600" eaLnBrk="0" hangingPunct="0">
              <a:defRPr sz="1200">
                <a:solidFill>
                  <a:schemeClr val="tx1"/>
                </a:solidFill>
                <a:latin typeface="Tahoma" panose="020B0604030504040204" pitchFamily="34" charset="0"/>
              </a:defRPr>
            </a:lvl3pPr>
            <a:lvl4pPr marL="1600200" indent="-228600" eaLnBrk="0" hangingPunct="0">
              <a:defRPr sz="1200">
                <a:solidFill>
                  <a:schemeClr val="tx1"/>
                </a:solidFill>
                <a:latin typeface="Tahoma" panose="020B0604030504040204" pitchFamily="34" charset="0"/>
              </a:defRPr>
            </a:lvl4pPr>
            <a:lvl5pPr marL="2057400" indent="-228600" eaLnBrk="0" hangingPunct="0">
              <a:defRPr sz="1200">
                <a:solidFill>
                  <a:schemeClr val="tx1"/>
                </a:solidFill>
                <a:latin typeface="Tahoma" panose="020B0604030504040204" pitchFamily="34" charset="0"/>
              </a:defRPr>
            </a:lvl5pPr>
            <a:lvl6pPr marL="2514600" indent="-228600" eaLnBrk="0" fontAlgn="base" hangingPunct="0">
              <a:spcBef>
                <a:spcPct val="0"/>
              </a:spcBef>
              <a:spcAft>
                <a:spcPct val="0"/>
              </a:spcAft>
              <a:defRPr sz="1200">
                <a:solidFill>
                  <a:schemeClr val="tx1"/>
                </a:solidFill>
                <a:latin typeface="Tahoma" panose="020B0604030504040204" pitchFamily="34" charset="0"/>
              </a:defRPr>
            </a:lvl6pPr>
            <a:lvl7pPr marL="2971800" indent="-228600" eaLnBrk="0" fontAlgn="base" hangingPunct="0">
              <a:spcBef>
                <a:spcPct val="0"/>
              </a:spcBef>
              <a:spcAft>
                <a:spcPct val="0"/>
              </a:spcAft>
              <a:defRPr sz="1200">
                <a:solidFill>
                  <a:schemeClr val="tx1"/>
                </a:solidFill>
                <a:latin typeface="Tahoma" panose="020B0604030504040204" pitchFamily="34" charset="0"/>
              </a:defRPr>
            </a:lvl7pPr>
            <a:lvl8pPr marL="3429000" indent="-228600" eaLnBrk="0" fontAlgn="base" hangingPunct="0">
              <a:spcBef>
                <a:spcPct val="0"/>
              </a:spcBef>
              <a:spcAft>
                <a:spcPct val="0"/>
              </a:spcAft>
              <a:defRPr sz="1200">
                <a:solidFill>
                  <a:schemeClr val="tx1"/>
                </a:solidFill>
                <a:latin typeface="Tahoma" panose="020B0604030504040204" pitchFamily="34" charset="0"/>
              </a:defRPr>
            </a:lvl8pPr>
            <a:lvl9pPr marL="3886200" indent="-228600" eaLnBrk="0" fontAlgn="base" hangingPunct="0">
              <a:spcBef>
                <a:spcPct val="0"/>
              </a:spcBef>
              <a:spcAft>
                <a:spcPct val="0"/>
              </a:spcAft>
              <a:defRPr sz="1200">
                <a:solidFill>
                  <a:schemeClr val="tx1"/>
                </a:solidFill>
                <a:latin typeface="Tahoma" panose="020B0604030504040204" pitchFamily="34" charset="0"/>
              </a:defRPr>
            </a:lvl9pPr>
          </a:lstStyle>
          <a:p>
            <a:pPr eaLnBrk="1" hangingPunct="1"/>
            <a:fld id="{66E43462-444F-4862-BBF3-4944FBF3C96B}" type="slidenum">
              <a:rPr lang="en-US" altLang="en-US" sz="1400">
                <a:solidFill>
                  <a:srgbClr val="000099"/>
                </a:solidFill>
                <a:latin typeface="Century Gothic" panose="020B0502020202020204" pitchFamily="34" charset="0"/>
              </a:rPr>
              <a:pPr eaLnBrk="1" hangingPunct="1"/>
              <a:t>9</a:t>
            </a:fld>
            <a:endParaRPr lang="en-US" altLang="en-US" sz="1400" dirty="0">
              <a:solidFill>
                <a:srgbClr val="000099"/>
              </a:solidFill>
              <a:latin typeface="Century Gothic" panose="020B0502020202020204" pitchFamily="34" charset="0"/>
            </a:endParaRPr>
          </a:p>
        </p:txBody>
      </p:sp>
    </p:spTree>
    <p:extLst>
      <p:ext uri="{BB962C8B-B14F-4D97-AF65-F5344CB8AC3E}">
        <p14:creationId xmlns:p14="http://schemas.microsoft.com/office/powerpoint/2010/main" val="3564131790"/>
      </p:ext>
    </p:extLst>
  </p:cSld>
  <p:clrMapOvr>
    <a:masterClrMapping/>
  </p:clrMapOvr>
  <p:transition spd="med">
    <p:random/>
    <p:sndAc>
      <p:stSnd>
        <p:snd r:embed="rId3" name="TYPE.WAV"/>
      </p:stSnd>
    </p:sndAc>
  </p:transition>
</p:sld>
</file>

<file path=ppt/theme/theme1.xml><?xml version="1.0" encoding="utf-8"?>
<a:theme xmlns:a="http://schemas.openxmlformats.org/drawingml/2006/main" name="OFHEO presentation hb">
  <a:themeElements>
    <a:clrScheme name="OFHEO presentation hb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HEO presentation hb">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57150" cap="flat" cmpd="sng" algn="ctr">
          <a:solidFill>
            <a:schemeClr val="tx1"/>
          </a:solidFill>
          <a:prstDash val="solid"/>
          <a:round/>
          <a:headEnd type="none" w="med" len="med"/>
          <a:tailEnd type="none" w="med" len="med"/>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57150" cap="flat" cmpd="sng" algn="ctr">
          <a:solidFill>
            <a:schemeClr val="tx1"/>
          </a:solidFill>
          <a:prstDash val="solid"/>
          <a:round/>
          <a:headEnd type="none" w="med" len="med"/>
          <a:tailEnd type="none" w="med" len="med"/>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ahoma" charset="0"/>
          </a:defRPr>
        </a:defPPr>
      </a:lstStyle>
    </a:lnDef>
  </a:objectDefaults>
  <a:extraClrSchemeLst>
    <a:extraClrScheme>
      <a:clrScheme name="OFHEO presentation hb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OFHEO presentation hb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OFHEO presentation hb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OFHEO presentation hb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OFHEO presentation hb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OFHEO presentation hb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OFHEO presentation hb</Template>
  <TotalTime>16382</TotalTime>
  <Words>1012</Words>
  <Application>Microsoft Office PowerPoint</Application>
  <PresentationFormat>Letter Paper (8.5x11 in)</PresentationFormat>
  <Paragraphs>155</Paragraphs>
  <Slides>14</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Century Gothic</vt:lpstr>
      <vt:lpstr>Marlett</vt:lpstr>
      <vt:lpstr>Monotype Sorts</vt:lpstr>
      <vt:lpstr>Tahoma</vt:lpstr>
      <vt:lpstr>Times New Roman</vt:lpstr>
      <vt:lpstr>Wingdings</vt:lpstr>
      <vt:lpstr>OFHEO presentation hb</vt:lpstr>
      <vt:lpstr>PowerPoint Presentation</vt:lpstr>
      <vt:lpstr> Dr. Chris Kirkpatrick Whistleblower Protection Act of 2017 P.L. 115-73 (10/26/2017)</vt:lpstr>
      <vt:lpstr>  How to Respond</vt:lpstr>
      <vt:lpstr>  Alleging Retaliation</vt:lpstr>
      <vt:lpstr>  Whistleblowing Categories</vt:lpstr>
      <vt:lpstr>  Protected Activity</vt:lpstr>
      <vt:lpstr>Suggestions for supervisors</vt:lpstr>
      <vt:lpstr> Respond to Employees Alleging  Retaliation or Disclosing Wrongdoing</vt:lpstr>
      <vt:lpstr> Respond to Employees Alleging  Retaliation or Disclosing Wrongdoing (cont.)</vt:lpstr>
      <vt:lpstr>       Provide Information to Employees  Alleging Retaliation or Disclosing Wrongdoing</vt:lpstr>
      <vt:lpstr>      Foster an Environment Where Employees Feel Comfortable  Alleging Retaliation or Disclosing Wrongdoing</vt:lpstr>
      <vt:lpstr>    Foster an Environment Where Employees Feel Comfortable Alleging Retaliation or Disclosing Wrongdoing (cont.)</vt:lpstr>
      <vt:lpstr>    Guide for Supervisors Dr. Chris Kirkpatrick Whistleblower Protection Act of 2017  &amp; Special Counsel Reauthorization Act of 2017  P.L. 115-91 (12/12/2017)</vt:lpstr>
      <vt:lpstr>OSC phone / email contacts</vt:lpstr>
    </vt:vector>
  </TitlesOfParts>
  <Company>U.S. Office of Special Counsel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Heather Beard</dc:creator>
  <cp:lastModifiedBy>Wall, Ashley</cp:lastModifiedBy>
  <cp:revision>321</cp:revision>
  <cp:lastPrinted>2018-11-01T15:07:50Z</cp:lastPrinted>
  <dcterms:created xsi:type="dcterms:W3CDTF">2003-07-08T15:54:16Z</dcterms:created>
  <dcterms:modified xsi:type="dcterms:W3CDTF">2019-03-25T19:04:57Z</dcterms:modified>
</cp:coreProperties>
</file>