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FCECC-FEE5-4EC3-899D-3C3B5D02BF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8A53E95-21CA-4BF4-9671-523A2F00176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?</a:t>
          </a:r>
        </a:p>
      </dgm:t>
    </dgm:pt>
    <dgm:pt modelId="{5D22BB25-FAB2-4587-A6F9-4824633202FA}" type="parTrans" cxnId="{047D9D60-334E-46E6-8A52-355A505406A1}">
      <dgm:prSet/>
      <dgm:spPr/>
      <dgm:t>
        <a:bodyPr/>
        <a:lstStyle/>
        <a:p>
          <a:endParaRPr lang="en-US"/>
        </a:p>
      </dgm:t>
    </dgm:pt>
    <dgm:pt modelId="{2B68C383-0E28-4370-BDE4-5076905C14F6}" type="sibTrans" cxnId="{047D9D60-334E-46E6-8A52-355A505406A1}">
      <dgm:prSet/>
      <dgm:spPr/>
      <dgm:t>
        <a:bodyPr/>
        <a:lstStyle/>
        <a:p>
          <a:endParaRPr lang="en-US"/>
        </a:p>
      </dgm:t>
    </dgm:pt>
    <dgm:pt modelId="{918AED2C-A12F-4ED0-9D6C-92D9A627EF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What I will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Teaching???</a:t>
          </a:r>
        </a:p>
      </dgm:t>
    </dgm:pt>
    <dgm:pt modelId="{295479D6-D733-467D-B8BD-6F70431C63AB}" type="parTrans" cxnId="{0C77E93D-1683-4C55-A427-7B9E455AF879}">
      <dgm:prSet/>
      <dgm:spPr/>
      <dgm:t>
        <a:bodyPr/>
        <a:lstStyle/>
        <a:p>
          <a:endParaRPr lang="en-US"/>
        </a:p>
      </dgm:t>
    </dgm:pt>
    <dgm:pt modelId="{A82E0380-2D9A-4430-9725-08AC20089FB7}" type="sibTrans" cxnId="{0C77E93D-1683-4C55-A427-7B9E455AF879}">
      <dgm:prSet/>
      <dgm:spPr/>
      <dgm:t>
        <a:bodyPr/>
        <a:lstStyle/>
        <a:p>
          <a:endParaRPr lang="en-US"/>
        </a:p>
      </dgm:t>
    </dgm:pt>
    <dgm:pt modelId="{BBBD1E71-9B5A-476A-9671-45E76839270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How I will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Teaching???</a:t>
          </a:r>
        </a:p>
      </dgm:t>
    </dgm:pt>
    <dgm:pt modelId="{305AB64E-2A22-4521-BDBF-8D3C4CBEF69D}" type="parTrans" cxnId="{912EBDFA-EA74-405B-AFBE-311545E9C2D4}">
      <dgm:prSet/>
      <dgm:spPr/>
      <dgm:t>
        <a:bodyPr/>
        <a:lstStyle/>
        <a:p>
          <a:endParaRPr lang="en-US"/>
        </a:p>
      </dgm:t>
    </dgm:pt>
    <dgm:pt modelId="{23682A27-301D-42F0-B73A-E4A104ED0E85}" type="sibTrans" cxnId="{912EBDFA-EA74-405B-AFBE-311545E9C2D4}">
      <dgm:prSet/>
      <dgm:spPr/>
      <dgm:t>
        <a:bodyPr/>
        <a:lstStyle/>
        <a:p>
          <a:endParaRPr lang="en-US"/>
        </a:p>
      </dgm:t>
    </dgm:pt>
    <dgm:pt modelId="{F1CDCDAD-3B50-4CEB-8E98-FAA3E21FE25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How You will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Evaluated???</a:t>
          </a:r>
        </a:p>
      </dgm:t>
    </dgm:pt>
    <dgm:pt modelId="{C2370A50-01C1-4EA9-8AE9-56BBD01DB593}" type="parTrans" cxnId="{3429A1FE-8562-4F0C-880D-CBDD160B504B}">
      <dgm:prSet/>
      <dgm:spPr/>
      <dgm:t>
        <a:bodyPr/>
        <a:lstStyle/>
        <a:p>
          <a:endParaRPr lang="en-US"/>
        </a:p>
      </dgm:t>
    </dgm:pt>
    <dgm:pt modelId="{D6A00ED9-8AA7-418E-8E99-772AF5C35683}" type="sibTrans" cxnId="{3429A1FE-8562-4F0C-880D-CBDD160B504B}">
      <dgm:prSet/>
      <dgm:spPr/>
      <dgm:t>
        <a:bodyPr/>
        <a:lstStyle/>
        <a:p>
          <a:endParaRPr lang="en-US"/>
        </a:p>
      </dgm:t>
    </dgm:pt>
    <dgm:pt modelId="{3CEC0A69-F0F2-4322-8E88-27FF6A89F22D}" type="pres">
      <dgm:prSet presAssocID="{24CFCECC-FEE5-4EC3-899D-3C3B5D02BF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D137DDB-C5AB-4BD7-86CA-00AC3977EDB9}" type="pres">
      <dgm:prSet presAssocID="{98A53E95-21CA-4BF4-9671-523A2F00176B}" presName="hierRoot1" presStyleCnt="0">
        <dgm:presLayoutVars>
          <dgm:hierBranch/>
        </dgm:presLayoutVars>
      </dgm:prSet>
      <dgm:spPr/>
    </dgm:pt>
    <dgm:pt modelId="{8F9B9C0D-90CF-40E4-9255-5A6A5537C599}" type="pres">
      <dgm:prSet presAssocID="{98A53E95-21CA-4BF4-9671-523A2F00176B}" presName="rootComposite1" presStyleCnt="0"/>
      <dgm:spPr/>
    </dgm:pt>
    <dgm:pt modelId="{18B80766-47FA-431D-84AE-F6095BAEF162}" type="pres">
      <dgm:prSet presAssocID="{98A53E95-21CA-4BF4-9671-523A2F00176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E2C1E2-A2B0-46E9-9D9F-F47EBD8525B4}" type="pres">
      <dgm:prSet presAssocID="{98A53E95-21CA-4BF4-9671-523A2F00176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C347289-D056-4F00-9E70-C6A21AD22E6B}" type="pres">
      <dgm:prSet presAssocID="{98A53E95-21CA-4BF4-9671-523A2F00176B}" presName="hierChild2" presStyleCnt="0"/>
      <dgm:spPr/>
    </dgm:pt>
    <dgm:pt modelId="{707F5344-8AA3-4681-8ADF-1D2451D9B74F}" type="pres">
      <dgm:prSet presAssocID="{295479D6-D733-467D-B8BD-6F70431C63AB}" presName="Name35" presStyleLbl="parChTrans1D2" presStyleIdx="0" presStyleCnt="3"/>
      <dgm:spPr/>
      <dgm:t>
        <a:bodyPr/>
        <a:lstStyle/>
        <a:p>
          <a:endParaRPr lang="en-US"/>
        </a:p>
      </dgm:t>
    </dgm:pt>
    <dgm:pt modelId="{50648026-4865-4EBC-A995-60176D7413AA}" type="pres">
      <dgm:prSet presAssocID="{918AED2C-A12F-4ED0-9D6C-92D9A627EF3C}" presName="hierRoot2" presStyleCnt="0">
        <dgm:presLayoutVars>
          <dgm:hierBranch/>
        </dgm:presLayoutVars>
      </dgm:prSet>
      <dgm:spPr/>
    </dgm:pt>
    <dgm:pt modelId="{64FA9CE6-E97F-443E-BDF2-528883B385F0}" type="pres">
      <dgm:prSet presAssocID="{918AED2C-A12F-4ED0-9D6C-92D9A627EF3C}" presName="rootComposite" presStyleCnt="0"/>
      <dgm:spPr/>
    </dgm:pt>
    <dgm:pt modelId="{54762BE1-104E-4B94-9DEA-A0D2D53FCDBC}" type="pres">
      <dgm:prSet presAssocID="{918AED2C-A12F-4ED0-9D6C-92D9A627EF3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E5812C-72FB-49BA-BF58-DE98BFB0E9C9}" type="pres">
      <dgm:prSet presAssocID="{918AED2C-A12F-4ED0-9D6C-92D9A627EF3C}" presName="rootConnector" presStyleLbl="node2" presStyleIdx="0" presStyleCnt="3"/>
      <dgm:spPr/>
      <dgm:t>
        <a:bodyPr/>
        <a:lstStyle/>
        <a:p>
          <a:endParaRPr lang="en-US"/>
        </a:p>
      </dgm:t>
    </dgm:pt>
    <dgm:pt modelId="{8B8FD706-1B27-4B0C-A6F1-20B9CAC93B71}" type="pres">
      <dgm:prSet presAssocID="{918AED2C-A12F-4ED0-9D6C-92D9A627EF3C}" presName="hierChild4" presStyleCnt="0"/>
      <dgm:spPr/>
    </dgm:pt>
    <dgm:pt modelId="{8D9D4943-BF8E-42E1-9BD4-AD47CF35FEC8}" type="pres">
      <dgm:prSet presAssocID="{918AED2C-A12F-4ED0-9D6C-92D9A627EF3C}" presName="hierChild5" presStyleCnt="0"/>
      <dgm:spPr/>
    </dgm:pt>
    <dgm:pt modelId="{8C09934A-C8DB-4A46-8C72-C71C5D7F221E}" type="pres">
      <dgm:prSet presAssocID="{305AB64E-2A22-4521-BDBF-8D3C4CBEF69D}" presName="Name35" presStyleLbl="parChTrans1D2" presStyleIdx="1" presStyleCnt="3"/>
      <dgm:spPr/>
      <dgm:t>
        <a:bodyPr/>
        <a:lstStyle/>
        <a:p>
          <a:endParaRPr lang="en-US"/>
        </a:p>
      </dgm:t>
    </dgm:pt>
    <dgm:pt modelId="{5ADD7C70-1E1A-415D-A15C-79190AC067EC}" type="pres">
      <dgm:prSet presAssocID="{BBBD1E71-9B5A-476A-9671-45E76839270E}" presName="hierRoot2" presStyleCnt="0">
        <dgm:presLayoutVars>
          <dgm:hierBranch/>
        </dgm:presLayoutVars>
      </dgm:prSet>
      <dgm:spPr/>
    </dgm:pt>
    <dgm:pt modelId="{3F48244E-CF7C-418F-BB74-3CC83594FABA}" type="pres">
      <dgm:prSet presAssocID="{BBBD1E71-9B5A-476A-9671-45E76839270E}" presName="rootComposite" presStyleCnt="0"/>
      <dgm:spPr/>
    </dgm:pt>
    <dgm:pt modelId="{B57092BF-9388-4DC1-97AA-58FB79847E11}" type="pres">
      <dgm:prSet presAssocID="{BBBD1E71-9B5A-476A-9671-45E76839270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7BBE5A-6D66-4765-9A3C-3D8D952E8F5E}" type="pres">
      <dgm:prSet presAssocID="{BBBD1E71-9B5A-476A-9671-45E76839270E}" presName="rootConnector" presStyleLbl="node2" presStyleIdx="1" presStyleCnt="3"/>
      <dgm:spPr/>
      <dgm:t>
        <a:bodyPr/>
        <a:lstStyle/>
        <a:p>
          <a:endParaRPr lang="en-US"/>
        </a:p>
      </dgm:t>
    </dgm:pt>
    <dgm:pt modelId="{02E9E8F2-6980-4F4A-B379-88C53FDA935E}" type="pres">
      <dgm:prSet presAssocID="{BBBD1E71-9B5A-476A-9671-45E76839270E}" presName="hierChild4" presStyleCnt="0"/>
      <dgm:spPr/>
    </dgm:pt>
    <dgm:pt modelId="{CE9E2BB8-BB9C-4D14-940E-67D7F400B99F}" type="pres">
      <dgm:prSet presAssocID="{BBBD1E71-9B5A-476A-9671-45E76839270E}" presName="hierChild5" presStyleCnt="0"/>
      <dgm:spPr/>
    </dgm:pt>
    <dgm:pt modelId="{114254DE-C05D-492C-A40B-CF6EA0DEF0EF}" type="pres">
      <dgm:prSet presAssocID="{C2370A50-01C1-4EA9-8AE9-56BBD01DB593}" presName="Name35" presStyleLbl="parChTrans1D2" presStyleIdx="2" presStyleCnt="3"/>
      <dgm:spPr/>
      <dgm:t>
        <a:bodyPr/>
        <a:lstStyle/>
        <a:p>
          <a:endParaRPr lang="en-US"/>
        </a:p>
      </dgm:t>
    </dgm:pt>
    <dgm:pt modelId="{D11467B5-7538-4827-BE99-84F909AE8980}" type="pres">
      <dgm:prSet presAssocID="{F1CDCDAD-3B50-4CEB-8E98-FAA3E21FE254}" presName="hierRoot2" presStyleCnt="0">
        <dgm:presLayoutVars>
          <dgm:hierBranch/>
        </dgm:presLayoutVars>
      </dgm:prSet>
      <dgm:spPr/>
    </dgm:pt>
    <dgm:pt modelId="{6332DA06-319B-47B2-B9C0-833257130763}" type="pres">
      <dgm:prSet presAssocID="{F1CDCDAD-3B50-4CEB-8E98-FAA3E21FE254}" presName="rootComposite" presStyleCnt="0"/>
      <dgm:spPr/>
    </dgm:pt>
    <dgm:pt modelId="{5EBC45BD-60F9-46C7-8A60-458AE75C54B3}" type="pres">
      <dgm:prSet presAssocID="{F1CDCDAD-3B50-4CEB-8E98-FAA3E21FE25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44EF77-9E68-4874-9B22-1D0DD77E5BD9}" type="pres">
      <dgm:prSet presAssocID="{F1CDCDAD-3B50-4CEB-8E98-FAA3E21FE254}" presName="rootConnector" presStyleLbl="node2" presStyleIdx="2" presStyleCnt="3"/>
      <dgm:spPr/>
      <dgm:t>
        <a:bodyPr/>
        <a:lstStyle/>
        <a:p>
          <a:endParaRPr lang="en-US"/>
        </a:p>
      </dgm:t>
    </dgm:pt>
    <dgm:pt modelId="{0DE1BD31-12C5-4FDB-BF3A-47F92F58398D}" type="pres">
      <dgm:prSet presAssocID="{F1CDCDAD-3B50-4CEB-8E98-FAA3E21FE254}" presName="hierChild4" presStyleCnt="0"/>
      <dgm:spPr/>
    </dgm:pt>
    <dgm:pt modelId="{C7AD0CE8-AE82-4AD4-AF67-70A926623A4B}" type="pres">
      <dgm:prSet presAssocID="{F1CDCDAD-3B50-4CEB-8E98-FAA3E21FE254}" presName="hierChild5" presStyleCnt="0"/>
      <dgm:spPr/>
    </dgm:pt>
    <dgm:pt modelId="{92E14117-E556-4022-A796-F0B6E42E915D}" type="pres">
      <dgm:prSet presAssocID="{98A53E95-21CA-4BF4-9671-523A2F00176B}" presName="hierChild3" presStyleCnt="0"/>
      <dgm:spPr/>
    </dgm:pt>
  </dgm:ptLst>
  <dgm:cxnLst>
    <dgm:cxn modelId="{B0F5F993-D98B-4853-A4D1-799F72472F4B}" type="presOf" srcId="{918AED2C-A12F-4ED0-9D6C-92D9A627EF3C}" destId="{E7E5812C-72FB-49BA-BF58-DE98BFB0E9C9}" srcOrd="1" destOrd="0" presId="urn:microsoft.com/office/officeart/2005/8/layout/orgChart1"/>
    <dgm:cxn modelId="{2411F76B-D58D-45DF-B6E8-04DEA250089F}" type="presOf" srcId="{BBBD1E71-9B5A-476A-9671-45E76839270E}" destId="{B57092BF-9388-4DC1-97AA-58FB79847E11}" srcOrd="0" destOrd="0" presId="urn:microsoft.com/office/officeart/2005/8/layout/orgChart1"/>
    <dgm:cxn modelId="{E3183FBB-869B-46D0-9438-0E7A773105AF}" type="presOf" srcId="{C2370A50-01C1-4EA9-8AE9-56BBD01DB593}" destId="{114254DE-C05D-492C-A40B-CF6EA0DEF0EF}" srcOrd="0" destOrd="0" presId="urn:microsoft.com/office/officeart/2005/8/layout/orgChart1"/>
    <dgm:cxn modelId="{3429A1FE-8562-4F0C-880D-CBDD160B504B}" srcId="{98A53E95-21CA-4BF4-9671-523A2F00176B}" destId="{F1CDCDAD-3B50-4CEB-8E98-FAA3E21FE254}" srcOrd="2" destOrd="0" parTransId="{C2370A50-01C1-4EA9-8AE9-56BBD01DB593}" sibTransId="{D6A00ED9-8AA7-418E-8E99-772AF5C35683}"/>
    <dgm:cxn modelId="{D4FCE60E-C02D-4A24-883A-089EE177DC6A}" type="presOf" srcId="{BBBD1E71-9B5A-476A-9671-45E76839270E}" destId="{6D7BBE5A-6D66-4765-9A3C-3D8D952E8F5E}" srcOrd="1" destOrd="0" presId="urn:microsoft.com/office/officeart/2005/8/layout/orgChart1"/>
    <dgm:cxn modelId="{F1EF21AB-9B2D-4B01-9236-08C97DE458CE}" type="presOf" srcId="{98A53E95-21CA-4BF4-9671-523A2F00176B}" destId="{36E2C1E2-A2B0-46E9-9D9F-F47EBD8525B4}" srcOrd="1" destOrd="0" presId="urn:microsoft.com/office/officeart/2005/8/layout/orgChart1"/>
    <dgm:cxn modelId="{912EBDFA-EA74-405B-AFBE-311545E9C2D4}" srcId="{98A53E95-21CA-4BF4-9671-523A2F00176B}" destId="{BBBD1E71-9B5A-476A-9671-45E76839270E}" srcOrd="1" destOrd="0" parTransId="{305AB64E-2A22-4521-BDBF-8D3C4CBEF69D}" sibTransId="{23682A27-301D-42F0-B73A-E4A104ED0E85}"/>
    <dgm:cxn modelId="{FEE1C246-A21C-429B-9A18-0524E23272E8}" type="presOf" srcId="{98A53E95-21CA-4BF4-9671-523A2F00176B}" destId="{18B80766-47FA-431D-84AE-F6095BAEF162}" srcOrd="0" destOrd="0" presId="urn:microsoft.com/office/officeart/2005/8/layout/orgChart1"/>
    <dgm:cxn modelId="{7597858C-365C-4122-8005-ED3AC38734E4}" type="presOf" srcId="{305AB64E-2A22-4521-BDBF-8D3C4CBEF69D}" destId="{8C09934A-C8DB-4A46-8C72-C71C5D7F221E}" srcOrd="0" destOrd="0" presId="urn:microsoft.com/office/officeart/2005/8/layout/orgChart1"/>
    <dgm:cxn modelId="{BF778E2F-0A61-447F-96B1-D94C9D73E9FB}" type="presOf" srcId="{24CFCECC-FEE5-4EC3-899D-3C3B5D02BFB9}" destId="{3CEC0A69-F0F2-4322-8E88-27FF6A89F22D}" srcOrd="0" destOrd="0" presId="urn:microsoft.com/office/officeart/2005/8/layout/orgChart1"/>
    <dgm:cxn modelId="{A7258982-735E-46C2-9D39-38DF6CE676D2}" type="presOf" srcId="{F1CDCDAD-3B50-4CEB-8E98-FAA3E21FE254}" destId="{5EBC45BD-60F9-46C7-8A60-458AE75C54B3}" srcOrd="0" destOrd="0" presId="urn:microsoft.com/office/officeart/2005/8/layout/orgChart1"/>
    <dgm:cxn modelId="{0C77E93D-1683-4C55-A427-7B9E455AF879}" srcId="{98A53E95-21CA-4BF4-9671-523A2F00176B}" destId="{918AED2C-A12F-4ED0-9D6C-92D9A627EF3C}" srcOrd="0" destOrd="0" parTransId="{295479D6-D733-467D-B8BD-6F70431C63AB}" sibTransId="{A82E0380-2D9A-4430-9725-08AC20089FB7}"/>
    <dgm:cxn modelId="{D422939A-37CE-48E1-B448-372B5A260705}" type="presOf" srcId="{295479D6-D733-467D-B8BD-6F70431C63AB}" destId="{707F5344-8AA3-4681-8ADF-1D2451D9B74F}" srcOrd="0" destOrd="0" presId="urn:microsoft.com/office/officeart/2005/8/layout/orgChart1"/>
    <dgm:cxn modelId="{7FCD2C81-B550-490E-8763-3004C152DDE9}" type="presOf" srcId="{F1CDCDAD-3B50-4CEB-8E98-FAA3E21FE254}" destId="{8544EF77-9E68-4874-9B22-1D0DD77E5BD9}" srcOrd="1" destOrd="0" presId="urn:microsoft.com/office/officeart/2005/8/layout/orgChart1"/>
    <dgm:cxn modelId="{EF82C732-BFD8-4362-BD6D-48361A35D812}" type="presOf" srcId="{918AED2C-A12F-4ED0-9D6C-92D9A627EF3C}" destId="{54762BE1-104E-4B94-9DEA-A0D2D53FCDBC}" srcOrd="0" destOrd="0" presId="urn:microsoft.com/office/officeart/2005/8/layout/orgChart1"/>
    <dgm:cxn modelId="{047D9D60-334E-46E6-8A52-355A505406A1}" srcId="{24CFCECC-FEE5-4EC3-899D-3C3B5D02BFB9}" destId="{98A53E95-21CA-4BF4-9671-523A2F00176B}" srcOrd="0" destOrd="0" parTransId="{5D22BB25-FAB2-4587-A6F9-4824633202FA}" sibTransId="{2B68C383-0E28-4370-BDE4-5076905C14F6}"/>
    <dgm:cxn modelId="{47E70A11-5B08-48A2-994E-F3B92E5E1094}" type="presParOf" srcId="{3CEC0A69-F0F2-4322-8E88-27FF6A89F22D}" destId="{9D137DDB-C5AB-4BD7-86CA-00AC3977EDB9}" srcOrd="0" destOrd="0" presId="urn:microsoft.com/office/officeart/2005/8/layout/orgChart1"/>
    <dgm:cxn modelId="{AA0EC9AC-5E79-4D50-B353-ECE9AD2358D2}" type="presParOf" srcId="{9D137DDB-C5AB-4BD7-86CA-00AC3977EDB9}" destId="{8F9B9C0D-90CF-40E4-9255-5A6A5537C599}" srcOrd="0" destOrd="0" presId="urn:microsoft.com/office/officeart/2005/8/layout/orgChart1"/>
    <dgm:cxn modelId="{2C36E427-C9A6-4F1F-AC96-B3965353DB67}" type="presParOf" srcId="{8F9B9C0D-90CF-40E4-9255-5A6A5537C599}" destId="{18B80766-47FA-431D-84AE-F6095BAEF162}" srcOrd="0" destOrd="0" presId="urn:microsoft.com/office/officeart/2005/8/layout/orgChart1"/>
    <dgm:cxn modelId="{33D18898-F599-4C8E-82BE-1682C646E406}" type="presParOf" srcId="{8F9B9C0D-90CF-40E4-9255-5A6A5537C599}" destId="{36E2C1E2-A2B0-46E9-9D9F-F47EBD8525B4}" srcOrd="1" destOrd="0" presId="urn:microsoft.com/office/officeart/2005/8/layout/orgChart1"/>
    <dgm:cxn modelId="{F9D79B0F-97F5-49E7-8FCD-A1C7E36F2404}" type="presParOf" srcId="{9D137DDB-C5AB-4BD7-86CA-00AC3977EDB9}" destId="{6C347289-D056-4F00-9E70-C6A21AD22E6B}" srcOrd="1" destOrd="0" presId="urn:microsoft.com/office/officeart/2005/8/layout/orgChart1"/>
    <dgm:cxn modelId="{3A341E0E-B0BB-429F-8894-5308BAA32A23}" type="presParOf" srcId="{6C347289-D056-4F00-9E70-C6A21AD22E6B}" destId="{707F5344-8AA3-4681-8ADF-1D2451D9B74F}" srcOrd="0" destOrd="0" presId="urn:microsoft.com/office/officeart/2005/8/layout/orgChart1"/>
    <dgm:cxn modelId="{E9819C7A-836B-4CC5-9AC8-F3A421935D43}" type="presParOf" srcId="{6C347289-D056-4F00-9E70-C6A21AD22E6B}" destId="{50648026-4865-4EBC-A995-60176D7413AA}" srcOrd="1" destOrd="0" presId="urn:microsoft.com/office/officeart/2005/8/layout/orgChart1"/>
    <dgm:cxn modelId="{25E88E0D-B17F-4680-9690-F5A8420AC578}" type="presParOf" srcId="{50648026-4865-4EBC-A995-60176D7413AA}" destId="{64FA9CE6-E97F-443E-BDF2-528883B385F0}" srcOrd="0" destOrd="0" presId="urn:microsoft.com/office/officeart/2005/8/layout/orgChart1"/>
    <dgm:cxn modelId="{6A645612-0E50-440D-AD62-17007776F718}" type="presParOf" srcId="{64FA9CE6-E97F-443E-BDF2-528883B385F0}" destId="{54762BE1-104E-4B94-9DEA-A0D2D53FCDBC}" srcOrd="0" destOrd="0" presId="urn:microsoft.com/office/officeart/2005/8/layout/orgChart1"/>
    <dgm:cxn modelId="{8CB62704-64C5-4C4F-A1E0-89120E16D129}" type="presParOf" srcId="{64FA9CE6-E97F-443E-BDF2-528883B385F0}" destId="{E7E5812C-72FB-49BA-BF58-DE98BFB0E9C9}" srcOrd="1" destOrd="0" presId="urn:microsoft.com/office/officeart/2005/8/layout/orgChart1"/>
    <dgm:cxn modelId="{7FA753F2-70EF-484D-BCB4-55D7B96A30A0}" type="presParOf" srcId="{50648026-4865-4EBC-A995-60176D7413AA}" destId="{8B8FD706-1B27-4B0C-A6F1-20B9CAC93B71}" srcOrd="1" destOrd="0" presId="urn:microsoft.com/office/officeart/2005/8/layout/orgChart1"/>
    <dgm:cxn modelId="{540BBE78-0A70-4D56-BA69-0B4028FF8EA6}" type="presParOf" srcId="{50648026-4865-4EBC-A995-60176D7413AA}" destId="{8D9D4943-BF8E-42E1-9BD4-AD47CF35FEC8}" srcOrd="2" destOrd="0" presId="urn:microsoft.com/office/officeart/2005/8/layout/orgChart1"/>
    <dgm:cxn modelId="{AB4AA784-C9F8-46FE-9386-E2A480012D25}" type="presParOf" srcId="{6C347289-D056-4F00-9E70-C6A21AD22E6B}" destId="{8C09934A-C8DB-4A46-8C72-C71C5D7F221E}" srcOrd="2" destOrd="0" presId="urn:microsoft.com/office/officeart/2005/8/layout/orgChart1"/>
    <dgm:cxn modelId="{7269CD0B-0206-405D-B392-3D0AF08C6789}" type="presParOf" srcId="{6C347289-D056-4F00-9E70-C6A21AD22E6B}" destId="{5ADD7C70-1E1A-415D-A15C-79190AC067EC}" srcOrd="3" destOrd="0" presId="urn:microsoft.com/office/officeart/2005/8/layout/orgChart1"/>
    <dgm:cxn modelId="{DF50E05D-6B60-4106-9DAB-C4991A89FBC9}" type="presParOf" srcId="{5ADD7C70-1E1A-415D-A15C-79190AC067EC}" destId="{3F48244E-CF7C-418F-BB74-3CC83594FABA}" srcOrd="0" destOrd="0" presId="urn:microsoft.com/office/officeart/2005/8/layout/orgChart1"/>
    <dgm:cxn modelId="{6AFA8479-D100-4DDB-A490-BD995BF4D6DF}" type="presParOf" srcId="{3F48244E-CF7C-418F-BB74-3CC83594FABA}" destId="{B57092BF-9388-4DC1-97AA-58FB79847E11}" srcOrd="0" destOrd="0" presId="urn:microsoft.com/office/officeart/2005/8/layout/orgChart1"/>
    <dgm:cxn modelId="{7C5AF650-1260-4847-BF1D-6D16355A12FC}" type="presParOf" srcId="{3F48244E-CF7C-418F-BB74-3CC83594FABA}" destId="{6D7BBE5A-6D66-4765-9A3C-3D8D952E8F5E}" srcOrd="1" destOrd="0" presId="urn:microsoft.com/office/officeart/2005/8/layout/orgChart1"/>
    <dgm:cxn modelId="{1F1189B4-7503-4F8C-8974-056BC9C949DB}" type="presParOf" srcId="{5ADD7C70-1E1A-415D-A15C-79190AC067EC}" destId="{02E9E8F2-6980-4F4A-B379-88C53FDA935E}" srcOrd="1" destOrd="0" presId="urn:microsoft.com/office/officeart/2005/8/layout/orgChart1"/>
    <dgm:cxn modelId="{47FEBCC9-6A4C-4204-BBCD-FBCF19027507}" type="presParOf" srcId="{5ADD7C70-1E1A-415D-A15C-79190AC067EC}" destId="{CE9E2BB8-BB9C-4D14-940E-67D7F400B99F}" srcOrd="2" destOrd="0" presId="urn:microsoft.com/office/officeart/2005/8/layout/orgChart1"/>
    <dgm:cxn modelId="{11447DDB-5B8A-455B-B864-1FDFB225B673}" type="presParOf" srcId="{6C347289-D056-4F00-9E70-C6A21AD22E6B}" destId="{114254DE-C05D-492C-A40B-CF6EA0DEF0EF}" srcOrd="4" destOrd="0" presId="urn:microsoft.com/office/officeart/2005/8/layout/orgChart1"/>
    <dgm:cxn modelId="{6B9C7993-7199-4E4F-B474-7919401D3F81}" type="presParOf" srcId="{6C347289-D056-4F00-9E70-C6A21AD22E6B}" destId="{D11467B5-7538-4827-BE99-84F909AE8980}" srcOrd="5" destOrd="0" presId="urn:microsoft.com/office/officeart/2005/8/layout/orgChart1"/>
    <dgm:cxn modelId="{ED395287-E58F-45A0-9496-EAD9F674F2CB}" type="presParOf" srcId="{D11467B5-7538-4827-BE99-84F909AE8980}" destId="{6332DA06-319B-47B2-B9C0-833257130763}" srcOrd="0" destOrd="0" presId="urn:microsoft.com/office/officeart/2005/8/layout/orgChart1"/>
    <dgm:cxn modelId="{68B6111E-B3A9-47C4-A3BF-F15E3F1C89EE}" type="presParOf" srcId="{6332DA06-319B-47B2-B9C0-833257130763}" destId="{5EBC45BD-60F9-46C7-8A60-458AE75C54B3}" srcOrd="0" destOrd="0" presId="urn:microsoft.com/office/officeart/2005/8/layout/orgChart1"/>
    <dgm:cxn modelId="{4DAF5F36-26E2-4D05-B21C-F2F6D49AD824}" type="presParOf" srcId="{6332DA06-319B-47B2-B9C0-833257130763}" destId="{8544EF77-9E68-4874-9B22-1D0DD77E5BD9}" srcOrd="1" destOrd="0" presId="urn:microsoft.com/office/officeart/2005/8/layout/orgChart1"/>
    <dgm:cxn modelId="{1B9BCE18-86C0-47A8-93BF-B32C34DB1D8A}" type="presParOf" srcId="{D11467B5-7538-4827-BE99-84F909AE8980}" destId="{0DE1BD31-12C5-4FDB-BF3A-47F92F58398D}" srcOrd="1" destOrd="0" presId="urn:microsoft.com/office/officeart/2005/8/layout/orgChart1"/>
    <dgm:cxn modelId="{031A0DC5-FABE-4A81-A42D-2DDA5281D00D}" type="presParOf" srcId="{D11467B5-7538-4827-BE99-84F909AE8980}" destId="{C7AD0CE8-AE82-4AD4-AF67-70A926623A4B}" srcOrd="2" destOrd="0" presId="urn:microsoft.com/office/officeart/2005/8/layout/orgChart1"/>
    <dgm:cxn modelId="{D3F18773-6A55-4254-AAB1-4785E3E36AF2}" type="presParOf" srcId="{9D137DDB-C5AB-4BD7-86CA-00AC3977EDB9}" destId="{92E14117-E556-4022-A796-F0B6E42E91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254DE-C05D-492C-A40B-CF6EA0DEF0EF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9934A-C8DB-4A46-8C72-C71C5D7F221E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F5344-8AA3-4681-8ADF-1D2451D9B74F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B80766-47FA-431D-84AE-F6095BAEF162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?</a:t>
          </a:r>
        </a:p>
      </dsp:txBody>
      <dsp:txXfrm>
        <a:off x="2911803" y="807355"/>
        <a:ext cx="2405992" cy="1202996"/>
      </dsp:txXfrm>
    </dsp:sp>
    <dsp:sp modelId="{54762BE1-104E-4B94-9DEA-A0D2D53FCDBC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What I will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Teaching???</a:t>
          </a:r>
        </a:p>
      </dsp:txBody>
      <dsp:txXfrm>
        <a:off x="552" y="2515610"/>
        <a:ext cx="2405992" cy="1202996"/>
      </dsp:txXfrm>
    </dsp:sp>
    <dsp:sp modelId="{B57092BF-9388-4DC1-97AA-58FB79847E11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How I will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Teaching???</a:t>
          </a:r>
        </a:p>
      </dsp:txBody>
      <dsp:txXfrm>
        <a:off x="2911803" y="2515610"/>
        <a:ext cx="2405992" cy="1202996"/>
      </dsp:txXfrm>
    </dsp:sp>
    <dsp:sp modelId="{5EBC45BD-60F9-46C7-8A60-458AE75C54B3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How You will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Evaluated???</a:t>
          </a:r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3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9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0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5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4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3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3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9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27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0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67EA4-DA31-4740-9EC7-7B57D0E38FF6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26057-0B44-445A-85F6-887D73FA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1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655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100" u="sng" dirty="0"/>
              <a:t>ZERO A MINI INTEGRATED POINTER ILLUMINATOR MODULE (MIPIM) TO A SERVICE RIFLE/INFANTRY AUTOMATIC RIFLE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671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AN/PEQ-16 is a multifunction laser device that</a:t>
            </a:r>
            <a:r>
              <a:rPr lang="en-US" dirty="0" smtClean="0"/>
              <a:t>:</a:t>
            </a:r>
            <a:endParaRPr lang="en-US" dirty="0"/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dirty="0" smtClean="0"/>
              <a:t>Emits visible or infrared light</a:t>
            </a:r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dirty="0" smtClean="0"/>
              <a:t>Provides for target acquisition in low-light and close quarters combat situations</a:t>
            </a:r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dirty="0" smtClean="0"/>
              <a:t>Provides for active, covert target acquisition</a:t>
            </a:r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dirty="0" smtClean="0"/>
              <a:t>Can be handheld or weapon mounted</a:t>
            </a:r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dirty="0" smtClean="0"/>
              <a:t>Also equipped with a white light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DESIGN OF THE LASER AIMING DEVICE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9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961760"/>
              </p:ext>
            </p:extLst>
          </p:nvPr>
        </p:nvGraphicFramePr>
        <p:xfrm>
          <a:off x="1518871" y="1600196"/>
          <a:ext cx="6106258" cy="4644046"/>
        </p:xfrm>
        <a:graphic>
          <a:graphicData uri="http://schemas.openxmlformats.org/drawingml/2006/table">
            <a:tbl>
              <a:tblPr firstRow="1" firstCol="1" bandRow="1"/>
              <a:tblGrid>
                <a:gridCol w="2027454"/>
                <a:gridCol w="1732097"/>
                <a:gridCol w="2252727"/>
                <a:gridCol w="93980"/>
              </a:tblGrid>
              <a:tr h="415637">
                <a:tc>
                  <a:txBody>
                    <a:bodyPr/>
                    <a:lstStyle/>
                    <a:p>
                      <a:pPr marL="0" marR="571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ourier New"/>
                          <a:ea typeface="SimSun"/>
                        </a:rPr>
                        <a:t>Specs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ourier New"/>
                          <a:ea typeface="SimSun"/>
                        </a:rPr>
                        <a:t>AN/PEQ-15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ourier New"/>
                          <a:ea typeface="SimSun"/>
                        </a:rPr>
                        <a:t>AN/PEQ-16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Weight w/ Batteries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7.5 oz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9.9 oz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637"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Length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4.6 in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4.1 in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637"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Width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2.8 in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3.2 in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637"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Height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1.6 in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1.7 in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637"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Power Source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(1)3v DL123A 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(2)3v DL123A 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46909"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Battery Life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6 hours dual high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4 hours normal operation, &lt;1 hour white light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1272"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Water Proof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71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ourier New"/>
                          <a:ea typeface="SimSun"/>
                        </a:rPr>
                        <a:t>1 hour @ 6 meters 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marR="5715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600" dirty="0">
                          <a:effectLst/>
                          <a:latin typeface="Courier New"/>
                          <a:ea typeface="SimSun"/>
                        </a:rPr>
                        <a:t>hour @ 6 meters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DESIGN OF THE LASER AIMING DEVICE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1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DESIGN OF THE LASER AIMING DEVICE</a:t>
            </a:r>
          </a:p>
        </p:txBody>
      </p:sp>
      <p:sp>
        <p:nvSpPr>
          <p:cNvPr id="2064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066" name="Group 67"/>
          <p:cNvGrpSpPr>
            <a:grpSpLocks/>
          </p:cNvGrpSpPr>
          <p:nvPr/>
        </p:nvGrpSpPr>
        <p:grpSpPr bwMode="auto">
          <a:xfrm>
            <a:off x="3828503" y="3518667"/>
            <a:ext cx="4679950" cy="2312988"/>
            <a:chOff x="2036" y="0"/>
            <a:chExt cx="7369" cy="3642"/>
          </a:xfrm>
        </p:grpSpPr>
        <p:pic>
          <p:nvPicPr>
            <p:cNvPr id="2117" name="Picture 69" descr="14-7a-AN-PEQ1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743" r="19742" b="13548"/>
            <a:stretch>
              <a:fillRect/>
            </a:stretch>
          </p:blipFill>
          <p:spPr bwMode="auto">
            <a:xfrm>
              <a:off x="2036" y="0"/>
              <a:ext cx="3757" cy="35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16" name="Picture 68" descr="14-7b-AN-PEQ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51" t="12427" r="29250" b="18935"/>
            <a:stretch>
              <a:fillRect/>
            </a:stretch>
          </p:blipFill>
          <p:spPr bwMode="auto">
            <a:xfrm>
              <a:off x="5685" y="0"/>
              <a:ext cx="3720" cy="36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67" name="Group 70"/>
          <p:cNvGrpSpPr>
            <a:grpSpLocks/>
          </p:cNvGrpSpPr>
          <p:nvPr/>
        </p:nvGrpSpPr>
        <p:grpSpPr bwMode="auto">
          <a:xfrm>
            <a:off x="3142156" y="3086101"/>
            <a:ext cx="5762625" cy="3381375"/>
            <a:chOff x="2220" y="795"/>
            <a:chExt cx="9075" cy="5325"/>
          </a:xfrm>
        </p:grpSpPr>
        <p:sp>
          <p:nvSpPr>
            <p:cNvPr id="2068" name="AutoShape 104"/>
            <p:cNvSpPr>
              <a:spLocks noChangeShapeType="1"/>
            </p:cNvSpPr>
            <p:nvPr/>
          </p:nvSpPr>
          <p:spPr bwMode="auto">
            <a:xfrm flipH="1" flipV="1">
              <a:off x="3780" y="1170"/>
              <a:ext cx="30" cy="15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Text Box 103"/>
            <p:cNvSpPr txBox="1">
              <a:spLocks noChangeArrowheads="1"/>
            </p:cNvSpPr>
            <p:nvPr/>
          </p:nvSpPr>
          <p:spPr bwMode="auto">
            <a:xfrm>
              <a:off x="3450" y="795"/>
              <a:ext cx="570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0" name="AutoShape 102"/>
            <p:cNvSpPr>
              <a:spLocks noChangeShapeType="1"/>
            </p:cNvSpPr>
            <p:nvPr/>
          </p:nvSpPr>
          <p:spPr bwMode="auto">
            <a:xfrm>
              <a:off x="5925" y="4275"/>
              <a:ext cx="0" cy="14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Text Box 101"/>
            <p:cNvSpPr txBox="1">
              <a:spLocks noChangeArrowheads="1"/>
            </p:cNvSpPr>
            <p:nvPr/>
          </p:nvSpPr>
          <p:spPr bwMode="auto">
            <a:xfrm>
              <a:off x="5700" y="5730"/>
              <a:ext cx="375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AutoShape 100"/>
            <p:cNvSpPr>
              <a:spLocks noChangeShapeType="1"/>
            </p:cNvSpPr>
            <p:nvPr/>
          </p:nvSpPr>
          <p:spPr bwMode="auto">
            <a:xfrm flipH="1">
              <a:off x="6075" y="1950"/>
              <a:ext cx="540" cy="15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3" name="Text Box 99"/>
            <p:cNvSpPr txBox="1">
              <a:spLocks noChangeArrowheads="1"/>
            </p:cNvSpPr>
            <p:nvPr/>
          </p:nvSpPr>
          <p:spPr bwMode="auto">
            <a:xfrm>
              <a:off x="6480" y="1665"/>
              <a:ext cx="409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AutoShape 98"/>
            <p:cNvSpPr>
              <a:spLocks noChangeShapeType="1"/>
            </p:cNvSpPr>
            <p:nvPr/>
          </p:nvSpPr>
          <p:spPr bwMode="auto">
            <a:xfrm>
              <a:off x="6405" y="3885"/>
              <a:ext cx="1125" cy="14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5" name="Text Box 97"/>
            <p:cNvSpPr txBox="1">
              <a:spLocks noChangeArrowheads="1"/>
            </p:cNvSpPr>
            <p:nvPr/>
          </p:nvSpPr>
          <p:spPr bwMode="auto">
            <a:xfrm>
              <a:off x="7335" y="5325"/>
              <a:ext cx="37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AutoShape 96"/>
            <p:cNvSpPr>
              <a:spLocks noChangeShapeType="1"/>
            </p:cNvSpPr>
            <p:nvPr/>
          </p:nvSpPr>
          <p:spPr bwMode="auto">
            <a:xfrm>
              <a:off x="6150" y="4185"/>
              <a:ext cx="165" cy="11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7" name="Text Box 95"/>
            <p:cNvSpPr txBox="1">
              <a:spLocks noChangeArrowheads="1"/>
            </p:cNvSpPr>
            <p:nvPr/>
          </p:nvSpPr>
          <p:spPr bwMode="auto">
            <a:xfrm>
              <a:off x="6150" y="5325"/>
              <a:ext cx="37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AutoShape 94"/>
            <p:cNvSpPr>
              <a:spLocks noChangeShapeType="1"/>
            </p:cNvSpPr>
            <p:nvPr/>
          </p:nvSpPr>
          <p:spPr bwMode="auto">
            <a:xfrm>
              <a:off x="6150" y="3960"/>
              <a:ext cx="739" cy="13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9" name="Text Box 93"/>
            <p:cNvSpPr txBox="1">
              <a:spLocks noChangeArrowheads="1"/>
            </p:cNvSpPr>
            <p:nvPr/>
          </p:nvSpPr>
          <p:spPr bwMode="auto">
            <a:xfrm>
              <a:off x="6780" y="5325"/>
              <a:ext cx="34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0" name="AutoShape 92"/>
            <p:cNvSpPr>
              <a:spLocks noChangeShapeType="1"/>
            </p:cNvSpPr>
            <p:nvPr/>
          </p:nvSpPr>
          <p:spPr bwMode="auto">
            <a:xfrm flipH="1">
              <a:off x="4575" y="4500"/>
              <a:ext cx="555" cy="8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1" name="Text Box 91"/>
            <p:cNvSpPr txBox="1">
              <a:spLocks noChangeArrowheads="1"/>
            </p:cNvSpPr>
            <p:nvPr/>
          </p:nvSpPr>
          <p:spPr bwMode="auto">
            <a:xfrm>
              <a:off x="4305" y="5325"/>
              <a:ext cx="42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2" name="AutoShape 90"/>
            <p:cNvSpPr>
              <a:spLocks noChangeShapeType="1"/>
            </p:cNvSpPr>
            <p:nvPr/>
          </p:nvSpPr>
          <p:spPr bwMode="auto">
            <a:xfrm flipH="1">
              <a:off x="3780" y="4365"/>
              <a:ext cx="945" cy="9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3" name="Text Box 89"/>
            <p:cNvSpPr txBox="1">
              <a:spLocks noChangeArrowheads="1"/>
            </p:cNvSpPr>
            <p:nvPr/>
          </p:nvSpPr>
          <p:spPr bwMode="auto">
            <a:xfrm>
              <a:off x="3585" y="5325"/>
              <a:ext cx="43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4" name="AutoShape 88"/>
            <p:cNvSpPr>
              <a:spLocks noChangeShapeType="1"/>
            </p:cNvSpPr>
            <p:nvPr/>
          </p:nvSpPr>
          <p:spPr bwMode="auto">
            <a:xfrm flipV="1">
              <a:off x="5205" y="1530"/>
              <a:ext cx="195" cy="1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5" name="Text Box 87"/>
            <p:cNvSpPr txBox="1">
              <a:spLocks noChangeArrowheads="1"/>
            </p:cNvSpPr>
            <p:nvPr/>
          </p:nvSpPr>
          <p:spPr bwMode="auto">
            <a:xfrm>
              <a:off x="5205" y="1290"/>
              <a:ext cx="375" cy="3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6" name="AutoShape 86"/>
            <p:cNvSpPr>
              <a:spLocks noChangeShapeType="1"/>
            </p:cNvSpPr>
            <p:nvPr/>
          </p:nvSpPr>
          <p:spPr bwMode="auto">
            <a:xfrm flipV="1">
              <a:off x="5460" y="2175"/>
              <a:ext cx="240" cy="3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7" name="Text Box 85"/>
            <p:cNvSpPr txBox="1">
              <a:spLocks noChangeArrowheads="1"/>
            </p:cNvSpPr>
            <p:nvPr/>
          </p:nvSpPr>
          <p:spPr bwMode="auto">
            <a:xfrm>
              <a:off x="5580" y="1950"/>
              <a:ext cx="345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8" name="AutoShape 84"/>
            <p:cNvSpPr>
              <a:spLocks noChangeShapeType="1"/>
            </p:cNvSpPr>
            <p:nvPr/>
          </p:nvSpPr>
          <p:spPr bwMode="auto">
            <a:xfrm>
              <a:off x="9240" y="4365"/>
              <a:ext cx="270" cy="8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" name="Text Box 83"/>
            <p:cNvSpPr txBox="1">
              <a:spLocks noChangeArrowheads="1"/>
            </p:cNvSpPr>
            <p:nvPr/>
          </p:nvSpPr>
          <p:spPr bwMode="auto">
            <a:xfrm>
              <a:off x="9240" y="5250"/>
              <a:ext cx="51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0" name="AutoShape 82"/>
            <p:cNvSpPr>
              <a:spLocks noChangeShapeType="1"/>
            </p:cNvSpPr>
            <p:nvPr/>
          </p:nvSpPr>
          <p:spPr bwMode="auto">
            <a:xfrm flipH="1">
              <a:off x="8565" y="4365"/>
              <a:ext cx="120" cy="8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1" name="Text Box 81"/>
            <p:cNvSpPr txBox="1">
              <a:spLocks noChangeArrowheads="1"/>
            </p:cNvSpPr>
            <p:nvPr/>
          </p:nvSpPr>
          <p:spPr bwMode="auto">
            <a:xfrm>
              <a:off x="8295" y="5250"/>
              <a:ext cx="51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2" name="AutoShape 80"/>
            <p:cNvSpPr>
              <a:spLocks noChangeShapeType="1"/>
            </p:cNvSpPr>
            <p:nvPr/>
          </p:nvSpPr>
          <p:spPr bwMode="auto">
            <a:xfrm flipH="1" flipV="1">
              <a:off x="4455" y="2040"/>
              <a:ext cx="405" cy="8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3" name="Text Box 79"/>
            <p:cNvSpPr txBox="1">
              <a:spLocks noChangeArrowheads="1"/>
            </p:cNvSpPr>
            <p:nvPr/>
          </p:nvSpPr>
          <p:spPr bwMode="auto">
            <a:xfrm>
              <a:off x="4215" y="1650"/>
              <a:ext cx="51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4" name="AutoShape 78"/>
            <p:cNvSpPr>
              <a:spLocks noChangeShapeType="1"/>
            </p:cNvSpPr>
            <p:nvPr/>
          </p:nvSpPr>
          <p:spPr bwMode="auto">
            <a:xfrm flipH="1">
              <a:off x="2730" y="3360"/>
              <a:ext cx="2400" cy="1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5" name="Text Box 77"/>
            <p:cNvSpPr txBox="1">
              <a:spLocks noChangeArrowheads="1"/>
            </p:cNvSpPr>
            <p:nvPr/>
          </p:nvSpPr>
          <p:spPr bwMode="auto">
            <a:xfrm>
              <a:off x="2220" y="3360"/>
              <a:ext cx="51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6" name="AutoShape 76"/>
            <p:cNvSpPr>
              <a:spLocks noChangeShapeType="1"/>
            </p:cNvSpPr>
            <p:nvPr/>
          </p:nvSpPr>
          <p:spPr bwMode="auto">
            <a:xfrm flipH="1">
              <a:off x="3240" y="3600"/>
              <a:ext cx="1890" cy="4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7" name="Text Box 75"/>
            <p:cNvSpPr txBox="1">
              <a:spLocks noChangeArrowheads="1"/>
            </p:cNvSpPr>
            <p:nvPr/>
          </p:nvSpPr>
          <p:spPr bwMode="auto">
            <a:xfrm>
              <a:off x="2730" y="3960"/>
              <a:ext cx="51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8" name="AutoShape 74"/>
            <p:cNvSpPr>
              <a:spLocks noChangeShapeType="1"/>
            </p:cNvSpPr>
            <p:nvPr/>
          </p:nvSpPr>
          <p:spPr bwMode="auto">
            <a:xfrm flipV="1">
              <a:off x="8685" y="2040"/>
              <a:ext cx="1440" cy="12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9" name="Text Box 73"/>
            <p:cNvSpPr txBox="1">
              <a:spLocks noChangeArrowheads="1"/>
            </p:cNvSpPr>
            <p:nvPr/>
          </p:nvSpPr>
          <p:spPr bwMode="auto">
            <a:xfrm>
              <a:off x="9990" y="1785"/>
              <a:ext cx="51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0" name="AutoShape 72"/>
            <p:cNvSpPr>
              <a:spLocks noChangeShapeType="1"/>
            </p:cNvSpPr>
            <p:nvPr/>
          </p:nvSpPr>
          <p:spPr bwMode="auto">
            <a:xfrm>
              <a:off x="9315" y="4080"/>
              <a:ext cx="1620" cy="11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1" name="Text Box 71"/>
            <p:cNvSpPr txBox="1">
              <a:spLocks noChangeArrowheads="1"/>
            </p:cNvSpPr>
            <p:nvPr/>
          </p:nvSpPr>
          <p:spPr bwMode="auto">
            <a:xfrm>
              <a:off x="10785" y="5100"/>
              <a:ext cx="510" cy="3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02" name="Rectangle 10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3" name="Rectangle 12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04" name="Table 2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054936"/>
              </p:ext>
            </p:extLst>
          </p:nvPr>
        </p:nvGraphicFramePr>
        <p:xfrm>
          <a:off x="353148" y="1527135"/>
          <a:ext cx="3475355" cy="3129280"/>
        </p:xfrm>
        <a:graphic>
          <a:graphicData uri="http://schemas.openxmlformats.org/drawingml/2006/table">
            <a:tbl>
              <a:tblPr firstRow="1" firstCol="1" bandRow="1"/>
              <a:tblGrid>
                <a:gridCol w="501015"/>
                <a:gridCol w="2974340"/>
              </a:tblGrid>
              <a:tr h="257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ourier New"/>
                          <a:ea typeface="SimSun"/>
                        </a:rPr>
                        <a:t>Label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Description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1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Tri-Function Lens Cap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IR Illuminator Focus Knob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3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Infrared Illuminator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Visible Aim Laser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5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Infrared Aim Laser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6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White Light Lens Cap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White Light Illuminator/Focus Knob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8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ourier New"/>
                          <a:ea typeface="SimSun"/>
                        </a:rPr>
                        <a:t>Illuminating</a:t>
                      </a:r>
                      <a:r>
                        <a:rPr lang="en-US" sz="1050" b="1" baseline="0" dirty="0" smtClean="0">
                          <a:effectLst/>
                          <a:latin typeface="Courier New"/>
                          <a:ea typeface="SimSun"/>
                        </a:rPr>
                        <a:t> Light Adjustors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9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Safety Screw Storage Location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10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Battery Cap/Battery Compartment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11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LED Status Indicator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12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Remote Jack/Jack Plug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13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Activation Button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14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Mode Selector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15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Safety Screw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16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Rail Grabber Bracket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ourier New"/>
                          <a:ea typeface="SimSun"/>
                        </a:rPr>
                        <a:t>17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ourier New"/>
                          <a:ea typeface="SimSun"/>
                        </a:rPr>
                        <a:t>Tie-down Attachment Point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05" name="TextBox 2104"/>
          <p:cNvSpPr txBox="1"/>
          <p:nvPr/>
        </p:nvSpPr>
        <p:spPr>
          <a:xfrm>
            <a:off x="4612510" y="2209799"/>
            <a:ext cx="491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AN/PEQ-16 Components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2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990600"/>
            <a:ext cx="41148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Mode </a:t>
            </a:r>
            <a:r>
              <a:rPr lang="en-US" dirty="0"/>
              <a:t>Selector Position</a:t>
            </a:r>
            <a:endParaRPr lang="en-US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DESIGN OF THE LASER AIMING DEVICE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216404"/>
              </p:ext>
            </p:extLst>
          </p:nvPr>
        </p:nvGraphicFramePr>
        <p:xfrm>
          <a:off x="1752600" y="2057400"/>
          <a:ext cx="6241415" cy="2491581"/>
        </p:xfrm>
        <a:graphic>
          <a:graphicData uri="http://schemas.openxmlformats.org/drawingml/2006/table">
            <a:tbl>
              <a:tblPr firstRow="1" firstCol="1" bandRow="1"/>
              <a:tblGrid>
                <a:gridCol w="868680"/>
                <a:gridCol w="1703070"/>
                <a:gridCol w="3669665"/>
              </a:tblGrid>
              <a:tr h="2055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Position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Mode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Remarks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VIS AL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Visible Aim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Class 3a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Visible Aim Laser is selected.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O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Off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The Device will not operate.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Program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Programming Mode is selected to set the desired Infrared (IR) Illuminator pulse rate.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AL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Aim Low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Class 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IR Aim Laser is selected a low power.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DL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Dual Low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Class 1/3a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IR Aim Laser and IR Illuminator are both selected at low power.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AH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Aim High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Class 3b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IR Aim Laser is selected at high power.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IH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Illuminator High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Class 3b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IR Illuminator is selected at high power.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DH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urier New"/>
                          <a:ea typeface="SimSun"/>
                        </a:rPr>
                        <a:t>Dual High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ourier New"/>
                          <a:ea typeface="SimSun"/>
                        </a:rPr>
                        <a:t>Class 3b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ourier New"/>
                          <a:ea typeface="SimSun"/>
                        </a:rPr>
                        <a:t>IR Aim Laser and IR Illuminator are both selected at high power.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Modes of Activation</a:t>
            </a:r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sz="2400" b="1" dirty="0"/>
              <a:t>Momentary Operation</a:t>
            </a:r>
            <a:r>
              <a:rPr lang="en-US" sz="2400" dirty="0"/>
              <a:t>: </a:t>
            </a:r>
            <a:r>
              <a:rPr lang="en-US" sz="2400" dirty="0" smtClean="0"/>
              <a:t>Press </a:t>
            </a:r>
            <a:r>
              <a:rPr lang="en-US" sz="2400" dirty="0"/>
              <a:t>and hold the Activation Button to </a:t>
            </a:r>
            <a:r>
              <a:rPr lang="en-US" sz="2400" dirty="0" smtClean="0"/>
              <a:t>operate the device. When </a:t>
            </a:r>
            <a:r>
              <a:rPr lang="en-US" sz="2400" dirty="0"/>
              <a:t>the button is released, the </a:t>
            </a:r>
            <a:r>
              <a:rPr lang="en-US" sz="2400" dirty="0" smtClean="0"/>
              <a:t>device </a:t>
            </a:r>
            <a:r>
              <a:rPr lang="en-US" sz="2400" dirty="0"/>
              <a:t>turns </a:t>
            </a:r>
            <a:r>
              <a:rPr lang="en-US" sz="2400" dirty="0" smtClean="0"/>
              <a:t>off.</a:t>
            </a:r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sz="2400" b="1" dirty="0"/>
              <a:t>Continuous Operation</a:t>
            </a:r>
            <a:r>
              <a:rPr lang="en-US" sz="2400" dirty="0"/>
              <a:t>: Press </a:t>
            </a:r>
            <a:r>
              <a:rPr lang="en-US" sz="2400" dirty="0" smtClean="0"/>
              <a:t>twice </a:t>
            </a:r>
            <a:r>
              <a:rPr lang="en-US" sz="2400" dirty="0"/>
              <a:t>in rapid succession (double-tap) to turn the </a:t>
            </a:r>
            <a:r>
              <a:rPr lang="en-US" sz="2400" dirty="0" smtClean="0"/>
              <a:t>device </a:t>
            </a:r>
            <a:r>
              <a:rPr lang="en-US" sz="2400" dirty="0"/>
              <a:t>on.  </a:t>
            </a:r>
            <a:r>
              <a:rPr lang="en-US" sz="2400" dirty="0" smtClean="0"/>
              <a:t>It will remain on until the button is </a:t>
            </a:r>
            <a:r>
              <a:rPr lang="en-US" sz="2400" dirty="0"/>
              <a:t>pressed </a:t>
            </a:r>
            <a:r>
              <a:rPr lang="en-US" sz="2400" dirty="0" smtClean="0"/>
              <a:t>again. It will </a:t>
            </a:r>
            <a:r>
              <a:rPr lang="en-US" sz="2400" dirty="0"/>
              <a:t>automatically turn off </a:t>
            </a:r>
            <a:r>
              <a:rPr lang="en-US" sz="2400" dirty="0" smtClean="0"/>
              <a:t>after five </a:t>
            </a:r>
            <a:r>
              <a:rPr lang="en-US" sz="2400" dirty="0"/>
              <a:t>continuous </a:t>
            </a:r>
            <a:r>
              <a:rPr lang="en-US" sz="2400" dirty="0" smtClean="0"/>
              <a:t>minutes.</a:t>
            </a:r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sz="2400" b="1" dirty="0"/>
              <a:t>Remote Cable Switch</a:t>
            </a:r>
            <a:r>
              <a:rPr lang="en-US" sz="2400" dirty="0"/>
              <a:t>: When installed, the Remote Cable Switch may be used to provide the same functionality as the Activation </a:t>
            </a:r>
            <a:r>
              <a:rPr lang="en-US" sz="2400" dirty="0" smtClean="0"/>
              <a:t>Button.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DESIGN OF THE LASER AIMING DEVICE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AN/PEQ-16 may be mounted on the top, left or right side of the </a:t>
            </a:r>
            <a:r>
              <a:rPr lang="en-US" dirty="0" smtClean="0"/>
              <a:t>rifle </a:t>
            </a:r>
          </a:p>
          <a:p>
            <a:r>
              <a:rPr lang="en-US" dirty="0" smtClean="0"/>
              <a:t>If </a:t>
            </a:r>
            <a:r>
              <a:rPr lang="en-US" dirty="0"/>
              <a:t>mounted on the side of the service rifle, the </a:t>
            </a:r>
            <a:r>
              <a:rPr lang="en-US" dirty="0" smtClean="0"/>
              <a:t>AN/PEQ-16 </a:t>
            </a:r>
            <a:r>
              <a:rPr lang="en-US" dirty="0"/>
              <a:t>should be mounted on the outboard side (i.e., right-side mount for right-handed shooter) so the sling or gear does not interfere with its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Be aware, that if placed on the top, the device may be visible through the optic on the rifle</a:t>
            </a:r>
          </a:p>
          <a:p>
            <a:endParaRPr lang="en-US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MOUNTING THE LASER AIMING DEVICE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7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ZEROING THE LASER AIMING DEVICE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295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Adjustments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045335" y="1851501"/>
          <a:ext cx="5053330" cy="4023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28750"/>
                <a:gridCol w="1428750"/>
                <a:gridCol w="1097915"/>
                <a:gridCol w="1097915"/>
              </a:tblGrid>
              <a:tr h="0"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effectLst/>
                          <a:latin typeface="Courier New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 dirty="0">
                          <a:effectLst/>
                          <a:latin typeface="Courier New"/>
                          <a:ea typeface="Times New Roman"/>
                        </a:rPr>
                        <a:t>Mount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>
                          <a:effectLst/>
                          <a:latin typeface="Courier New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>
                          <a:effectLst/>
                          <a:latin typeface="Courier New"/>
                          <a:ea typeface="Times New Roman"/>
                        </a:rPr>
                        <a:t>Adjuster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>
                          <a:effectLst/>
                          <a:latin typeface="Courier New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>
                          <a:effectLst/>
                          <a:latin typeface="Courier New"/>
                          <a:ea typeface="Times New Roman"/>
                        </a:rPr>
                        <a:t>Rotation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1">
                          <a:effectLst/>
                          <a:latin typeface="Courier New"/>
                          <a:ea typeface="Times New Roman"/>
                        </a:rPr>
                        <a:t>Shot Group Movement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Top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Top Adjuster Elevation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Up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Down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Side Adjuster Windage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Left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Right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Left Side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Side Adjuster Windage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Left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Right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Bottom Adjuster Elevation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Down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Up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Right Side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Top Adjuster Elevation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CCW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Up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Down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>
                          <a:effectLst/>
                          <a:latin typeface="Courier New"/>
                          <a:ea typeface="Times New Roman"/>
                        </a:rPr>
                        <a:t>Side Adjuster Windage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Courier New"/>
                          <a:ea typeface="Times New Roman"/>
                        </a:rPr>
                        <a:t>CW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Courier New"/>
                          <a:ea typeface="Times New Roman"/>
                        </a:rPr>
                        <a:t>CCW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Courier New"/>
                          <a:ea typeface="Times New Roman"/>
                        </a:rPr>
                        <a:t>Right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dirty="0">
                          <a:effectLst/>
                          <a:latin typeface="Courier New"/>
                          <a:ea typeface="Times New Roman"/>
                        </a:rPr>
                        <a:t>Left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6025055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Or… start turning the adjuster, if it’s good, keep going. If not, go the other direction.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ZEROING THE LASER AIMING DEVICE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Preset Zero</a:t>
            </a:r>
            <a:r>
              <a:rPr lang="en-US" dirty="0"/>
              <a:t>: </a:t>
            </a:r>
            <a:r>
              <a:rPr lang="en-US" dirty="0" smtClean="0"/>
              <a:t>within </a:t>
            </a:r>
            <a:r>
              <a:rPr lang="en-US" dirty="0"/>
              <a:t>4 inches vertically and horizontally of the mechanical axis of the weapon's barrel at 25 </a:t>
            </a:r>
            <a:r>
              <a:rPr lang="en-US" dirty="0" smtClean="0"/>
              <a:t>meters. To pre-zero:</a:t>
            </a:r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dirty="0"/>
              <a:t>Rotate both </a:t>
            </a:r>
            <a:r>
              <a:rPr lang="en-US" dirty="0" smtClean="0"/>
              <a:t>adjusters </a:t>
            </a:r>
            <a:r>
              <a:rPr lang="en-US" dirty="0"/>
              <a:t>to the full counter-clockwise end of travel</a:t>
            </a:r>
            <a:endParaRPr lang="en-US" dirty="0" smtClean="0"/>
          </a:p>
          <a:p>
            <a:pPr marL="679450">
              <a:buFont typeface="Calibri" panose="020F0502020204030204" pitchFamily="34" charset="0"/>
              <a:buChar char="◦"/>
            </a:pPr>
            <a:r>
              <a:rPr lang="en-US" dirty="0"/>
              <a:t>Rotate them back 2.5 turns to align the slotted head in a 12 o'clock / 6 o'clock </a:t>
            </a:r>
            <a:r>
              <a:rPr lang="en-US" dirty="0" smtClean="0"/>
              <a:t>orientation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ZEROING THE LASER AIMING DEVICE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Co-Witness: </a:t>
            </a:r>
            <a:r>
              <a:rPr lang="en-US" dirty="0" smtClean="0"/>
              <a:t>used on a weapon with an established zero to get a quick and accurate </a:t>
            </a:r>
            <a:r>
              <a:rPr lang="en-US" dirty="0" smtClean="0"/>
              <a:t>zero</a:t>
            </a:r>
            <a:r>
              <a:rPr lang="en-US" dirty="0" smtClean="0"/>
              <a:t> </a:t>
            </a:r>
            <a:r>
              <a:rPr lang="en-US" dirty="0" smtClean="0"/>
              <a:t>at 100m</a:t>
            </a:r>
          </a:p>
          <a:p>
            <a:endParaRPr lang="en-US" dirty="0" smtClean="0"/>
          </a:p>
          <a:p>
            <a:r>
              <a:rPr lang="en-US" dirty="0" smtClean="0"/>
              <a:t>In a low-light or dark environment, establish an aiming point (small target or </a:t>
            </a:r>
            <a:r>
              <a:rPr lang="en-US" dirty="0" err="1" smtClean="0"/>
              <a:t>chem</a:t>
            </a:r>
            <a:r>
              <a:rPr lang="en-US" dirty="0" smtClean="0"/>
              <a:t>-light)</a:t>
            </a:r>
          </a:p>
          <a:p>
            <a:endParaRPr lang="en-US" dirty="0" smtClean="0"/>
          </a:p>
          <a:p>
            <a:r>
              <a:rPr lang="en-US" dirty="0" smtClean="0"/>
              <a:t>Aim at the target and adjust the visible laser to the 100m aiming point of the optic (i.e. tip of the RCO’s chevron)</a:t>
            </a:r>
          </a:p>
          <a:p>
            <a:endParaRPr lang="en-US" dirty="0" smtClean="0"/>
          </a:p>
          <a:p>
            <a:r>
              <a:rPr lang="en-US" dirty="0" smtClean="0"/>
              <a:t>This means that if the optic is zeroed to point of aim, point of impact at 100m, so now is the AN/PEQ-16.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762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>
                <a:cs typeface="Times New Roman" pitchFamily="18" charset="0"/>
              </a:rPr>
              <a:t>WEAPON PRESENTATION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Ideally, the laser should be activated during presentation of the weapon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the laser is activated prematurely or excessively, it will compromise the shooter’s position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FB8D-68CD-4523-8A16-C0BA49CB408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u="sng" dirty="0" smtClean="0"/>
              <a:t>OVERVIEW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of the laser aiming device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Mounting the laser aiming device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Zeroing the laser aiming device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Weapons presentation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22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of the laser aiming device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Mounting the laser aiming device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Zeroing the laser aiming device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Weapons presentation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u="sng" dirty="0" smtClean="0"/>
              <a:t>SUMMARY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26341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TERMINAL LEARNING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(1) Given a service rifle/Infantry Automatic Rifle (IAR), sling, Mini-Integrated Pointer Illuminator Module (MIPIM), night vision device, individual field equipment, magazines, ammunition, a target, and a dark environment, zero a Mini Integrated Pointer Illuminator Module (MIPIM) to a service rifle/Infantry Automatic Rifle to achieve point of impact on point of aim at a specific range (0300-M16-1010)</a:t>
            </a:r>
          </a:p>
        </p:txBody>
      </p:sp>
    </p:spTree>
    <p:extLst>
      <p:ext uri="{BB962C8B-B14F-4D97-AF65-F5344CB8AC3E}">
        <p14:creationId xmlns:p14="http://schemas.microsoft.com/office/powerpoint/2010/main" val="294457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ENABLING LEARNING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Given a service rifle, common combat sling, mini integrated pointer illuminator module, night vision device, individual field equipment, magazines, ammunition, a target, and a dark environment mount the MIPIM to the service rifle in order to achieve point of impact on point of aim at a specific range (0300-M16-1010a)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89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ENABLING LEARNING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(2) Given a service rifle, common combat sling, mini integrated pointer illuminator module, night vision device, individual field equipment, magazines, ammunition, a target, and a dark environment, set the MIPIM laser adjusters to the zero preset position in order to achieve point of impact on point of aim at a specific range (0300-M16-1010b)</a:t>
            </a:r>
          </a:p>
        </p:txBody>
      </p:sp>
    </p:spTree>
    <p:extLst>
      <p:ext uri="{BB962C8B-B14F-4D97-AF65-F5344CB8AC3E}">
        <p14:creationId xmlns:p14="http://schemas.microsoft.com/office/powerpoint/2010/main" val="194285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ENABLING LEARNING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(3) Given a service rifle, common combat sling, mini integrated pointer illuminator module, night vision device, individual field equipment, magazines, ammunition, a target, and a dark environment, activate the MIPIM and direct the aiming laser on a target in order to achieve point of impact on point of aim at a specific range (0300-M16-1010c)</a:t>
            </a:r>
          </a:p>
        </p:txBody>
      </p:sp>
    </p:spTree>
    <p:extLst>
      <p:ext uri="{BB962C8B-B14F-4D97-AF65-F5344CB8AC3E}">
        <p14:creationId xmlns:p14="http://schemas.microsoft.com/office/powerpoint/2010/main" val="1969464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ENABLING LEARNING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(4) Given a service rifle, common combat sling, mini integrated pointer illuminator module, night vision device, individual field equipment, magazines, ammunition, a target,  and a dark environment, make zeroing adjustments off 5-round shot groups in order to achieve point of impact on point of aim at a specific range (0300-M16-1010d)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85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/>
            <a:r>
              <a:rPr lang="en-US" sz="3600" dirty="0" smtClean="0">
                <a:cs typeface="Times New Roman" pitchFamily="18" charset="0"/>
              </a:rPr>
              <a:t>Method/Media</a:t>
            </a:r>
          </a:p>
          <a:p>
            <a:pPr marL="0"/>
            <a:endParaRPr lang="en-US" sz="3600" dirty="0" smtClean="0">
              <a:cs typeface="Times New Roman" pitchFamily="18" charset="0"/>
            </a:endParaRPr>
          </a:p>
          <a:p>
            <a:pPr marL="0"/>
            <a:r>
              <a:rPr lang="en-US" sz="3600" dirty="0" smtClean="0">
                <a:cs typeface="Times New Roman" pitchFamily="18" charset="0"/>
              </a:rPr>
              <a:t>Evaluation</a:t>
            </a:r>
          </a:p>
          <a:p>
            <a:pPr marL="0"/>
            <a:endParaRPr lang="en-US" sz="3600" dirty="0" smtClean="0">
              <a:cs typeface="Times New Roman" pitchFamily="18" charset="0"/>
            </a:endParaRPr>
          </a:p>
          <a:p>
            <a:pPr marL="0"/>
            <a:r>
              <a:rPr lang="en-US" sz="3600" dirty="0" smtClean="0">
                <a:cs typeface="Times New Roman" pitchFamily="18" charset="0"/>
              </a:rPr>
              <a:t>Safety/Cease Training</a:t>
            </a:r>
          </a:p>
          <a:p>
            <a:pPr marL="0"/>
            <a:endParaRPr lang="en-US" sz="3600" dirty="0" smtClean="0">
              <a:cs typeface="Times New Roman" pitchFamily="18" charset="0"/>
            </a:endParaRPr>
          </a:p>
          <a:p>
            <a:pPr marL="0"/>
            <a:r>
              <a:rPr lang="en-US" sz="3600" dirty="0" smtClean="0">
                <a:cs typeface="Times New Roman" pitchFamily="18" charset="0"/>
              </a:rPr>
              <a:t>Administrative Notes</a:t>
            </a:r>
          </a:p>
        </p:txBody>
      </p:sp>
    </p:spTree>
    <p:extLst>
      <p:ext uri="{BB962C8B-B14F-4D97-AF65-F5344CB8AC3E}">
        <p14:creationId xmlns:p14="http://schemas.microsoft.com/office/powerpoint/2010/main" val="3703504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41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1206</Words>
  <Application>Microsoft Office PowerPoint</Application>
  <PresentationFormat>On-screen Show (4:3)</PresentationFormat>
  <Paragraphs>246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ZERO A MINI INTEGRATED POINTER ILLUMINATOR MODULE (MIPIM) TO A SERVICE RIFLE/INFANTRY AUTOMATIC RIFLE </vt:lpstr>
      <vt:lpstr>OVERVIEW </vt:lpstr>
      <vt:lpstr>TERMINAL LEARNING OBJECTIVE</vt:lpstr>
      <vt:lpstr>ENABLING LEARNING OBJECTIVE</vt:lpstr>
      <vt:lpstr>ENABLING LEARNING OBJECTIVE</vt:lpstr>
      <vt:lpstr>ENABLING LEARNING OBJECTIVE</vt:lpstr>
      <vt:lpstr>ENABLING LEARNING OBJECTIVE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 A MINI INTEGRATED POINTER ILLUMINATOR MODULE (MIPIM) TO A SERVICE RIFLE/INFANTRY AUTOMATIC RIFLE</dc:title>
  <dc:creator>Bandy Sgt Ambrose R</dc:creator>
  <cp:lastModifiedBy>Bandy Sgt Ambrose R</cp:lastModifiedBy>
  <cp:revision>4</cp:revision>
  <dcterms:created xsi:type="dcterms:W3CDTF">2015-03-06T18:21:11Z</dcterms:created>
  <dcterms:modified xsi:type="dcterms:W3CDTF">2015-03-10T15:09:42Z</dcterms:modified>
</cp:coreProperties>
</file>