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57" r:id="rId3"/>
    <p:sldId id="261" r:id="rId4"/>
    <p:sldId id="258" r:id="rId5"/>
    <p:sldId id="259" r:id="rId6"/>
    <p:sldId id="260" r:id="rId7"/>
    <p:sldId id="273" r:id="rId8"/>
    <p:sldId id="271" r:id="rId9"/>
    <p:sldId id="272" r:id="rId10"/>
    <p:sldId id="264" r:id="rId11"/>
    <p:sldId id="265" r:id="rId12"/>
    <p:sldId id="266" r:id="rId13"/>
    <p:sldId id="267" r:id="rId14"/>
    <p:sldId id="268" r:id="rId15"/>
    <p:sldId id="269" r:id="rId16"/>
    <p:sldId id="283" r:id="rId17"/>
    <p:sldId id="282" r:id="rId18"/>
    <p:sldId id="281" r:id="rId19"/>
    <p:sldId id="280" r:id="rId20"/>
    <p:sldId id="279" r:id="rId21"/>
    <p:sldId id="278" r:id="rId22"/>
    <p:sldId id="277" r:id="rId23"/>
    <p:sldId id="276" r:id="rId24"/>
    <p:sldId id="275" r:id="rId25"/>
    <p:sldId id="274" r:id="rId26"/>
    <p:sldId id="290" r:id="rId27"/>
    <p:sldId id="289" r:id="rId28"/>
    <p:sldId id="288" r:id="rId29"/>
    <p:sldId id="287" r:id="rId30"/>
    <p:sldId id="286" r:id="rId31"/>
    <p:sldId id="285" r:id="rId32"/>
    <p:sldId id="284" r:id="rId33"/>
    <p:sldId id="295" r:id="rId34"/>
    <p:sldId id="270"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84" y="-84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C8AA53-AADB-45FC-9EBC-8A868F88FE2B}" type="doc">
      <dgm:prSet loTypeId="urn:microsoft.com/office/officeart/2005/8/layout/orgChart1" loCatId="hierarchy" qsTypeId="urn:microsoft.com/office/officeart/2005/8/quickstyle/simple1" qsCatId="simple" csTypeId="urn:microsoft.com/office/officeart/2005/8/colors/accent1_2" csCatId="accent1"/>
      <dgm:spPr/>
    </dgm:pt>
    <dgm:pt modelId="{09FEEFF8-42B3-4CBD-860A-974CA75C7351}">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charset="0"/>
            </a:rPr>
            <a:t>QUESTIONS</a:t>
          </a:r>
        </a:p>
      </dgm:t>
    </dgm:pt>
    <dgm:pt modelId="{0A469645-5650-40B7-91FF-2FB254CF0733}" type="parTrans" cxnId="{BABACBED-7F18-42DD-83B1-3F498E5782B4}">
      <dgm:prSet/>
      <dgm:spPr/>
      <dgm:t>
        <a:bodyPr/>
        <a:lstStyle/>
        <a:p>
          <a:endParaRPr lang="en-US"/>
        </a:p>
      </dgm:t>
    </dgm:pt>
    <dgm:pt modelId="{4AC5BD9B-3571-41BC-BEAA-6C38109D2B58}" type="sibTrans" cxnId="{BABACBED-7F18-42DD-83B1-3F498E5782B4}">
      <dgm:prSet/>
      <dgm:spPr/>
      <dgm:t>
        <a:bodyPr/>
        <a:lstStyle/>
        <a:p>
          <a:endParaRPr lang="en-US"/>
        </a:p>
      </dgm:t>
    </dgm:pt>
    <dgm:pt modelId="{D16B7FD5-1951-4B9C-AEED-12FB2CDB5FFF}">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charset="0"/>
            </a:rPr>
            <a:t>What I will be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charset="0"/>
            </a:rPr>
            <a:t>teaching?</a:t>
          </a:r>
        </a:p>
      </dgm:t>
    </dgm:pt>
    <dgm:pt modelId="{FD5DFC7D-485D-41BC-A945-C45950F6280C}" type="parTrans" cxnId="{563AFB60-217D-4370-9237-5C30091D620C}">
      <dgm:prSet/>
      <dgm:spPr/>
      <dgm:t>
        <a:bodyPr/>
        <a:lstStyle/>
        <a:p>
          <a:endParaRPr lang="en-US"/>
        </a:p>
      </dgm:t>
    </dgm:pt>
    <dgm:pt modelId="{3D161811-40BB-412C-A5AF-A53BFCE3884F}" type="sibTrans" cxnId="{563AFB60-217D-4370-9237-5C30091D620C}">
      <dgm:prSet/>
      <dgm:spPr/>
      <dgm:t>
        <a:bodyPr/>
        <a:lstStyle/>
        <a:p>
          <a:endParaRPr lang="en-US"/>
        </a:p>
      </dgm:t>
    </dgm:pt>
    <dgm:pt modelId="{0E0BFFAF-EC61-4CFE-AEC5-CDC0565A92EF}">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charset="0"/>
            </a:rPr>
            <a:t>How I will be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charset="0"/>
            </a:rPr>
            <a:t>teaching?</a:t>
          </a:r>
        </a:p>
      </dgm:t>
    </dgm:pt>
    <dgm:pt modelId="{E017F29B-37A5-4EE1-9AC9-CB6D9407EFFD}" type="parTrans" cxnId="{C0D47B3E-6D0A-4AE7-B2DA-A8C1DE5BE392}">
      <dgm:prSet/>
      <dgm:spPr/>
      <dgm:t>
        <a:bodyPr/>
        <a:lstStyle/>
        <a:p>
          <a:endParaRPr lang="en-US"/>
        </a:p>
      </dgm:t>
    </dgm:pt>
    <dgm:pt modelId="{5F3C8D19-6C53-4C79-901E-CCB1D0948EDF}" type="sibTrans" cxnId="{C0D47B3E-6D0A-4AE7-B2DA-A8C1DE5BE392}">
      <dgm:prSet/>
      <dgm:spPr/>
      <dgm:t>
        <a:bodyPr/>
        <a:lstStyle/>
        <a:p>
          <a:endParaRPr lang="en-US"/>
        </a:p>
      </dgm:t>
    </dgm:pt>
    <dgm:pt modelId="{5BCA6B3A-8266-4F2F-B1F3-781D7F4D8FE8}">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charset="0"/>
            </a:rPr>
            <a:t>How you will be</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charset="0"/>
            </a:rPr>
            <a:t>evaluated?</a:t>
          </a:r>
        </a:p>
      </dgm:t>
    </dgm:pt>
    <dgm:pt modelId="{AD892746-B62D-4E5E-B082-BF043CB2E679}" type="parTrans" cxnId="{6BB3A4E1-67A1-4DA6-AFBC-437D4E0D83F6}">
      <dgm:prSet/>
      <dgm:spPr/>
      <dgm:t>
        <a:bodyPr/>
        <a:lstStyle/>
        <a:p>
          <a:endParaRPr lang="en-US"/>
        </a:p>
      </dgm:t>
    </dgm:pt>
    <dgm:pt modelId="{21D8B264-0A65-4A13-AAA0-C75D2461587D}" type="sibTrans" cxnId="{6BB3A4E1-67A1-4DA6-AFBC-437D4E0D83F6}">
      <dgm:prSet/>
      <dgm:spPr/>
      <dgm:t>
        <a:bodyPr/>
        <a:lstStyle/>
        <a:p>
          <a:endParaRPr lang="en-US"/>
        </a:p>
      </dgm:t>
    </dgm:pt>
    <dgm:pt modelId="{14358D2E-A60F-47A3-AF68-191BA7D1596E}" type="pres">
      <dgm:prSet presAssocID="{7CC8AA53-AADB-45FC-9EBC-8A868F88FE2B}" presName="hierChild1" presStyleCnt="0">
        <dgm:presLayoutVars>
          <dgm:orgChart val="1"/>
          <dgm:chPref val="1"/>
          <dgm:dir/>
          <dgm:animOne val="branch"/>
          <dgm:animLvl val="lvl"/>
          <dgm:resizeHandles/>
        </dgm:presLayoutVars>
      </dgm:prSet>
      <dgm:spPr/>
    </dgm:pt>
    <dgm:pt modelId="{06A64A61-E020-4A6C-A93C-3B6C825F0BAF}" type="pres">
      <dgm:prSet presAssocID="{09FEEFF8-42B3-4CBD-860A-974CA75C7351}" presName="hierRoot1" presStyleCnt="0">
        <dgm:presLayoutVars>
          <dgm:hierBranch/>
        </dgm:presLayoutVars>
      </dgm:prSet>
      <dgm:spPr/>
    </dgm:pt>
    <dgm:pt modelId="{95AB1612-C5A7-43EE-A46E-71A6C35F77E2}" type="pres">
      <dgm:prSet presAssocID="{09FEEFF8-42B3-4CBD-860A-974CA75C7351}" presName="rootComposite1" presStyleCnt="0"/>
      <dgm:spPr/>
    </dgm:pt>
    <dgm:pt modelId="{FA437C73-7E9A-40CB-9199-D6502FD808AF}" type="pres">
      <dgm:prSet presAssocID="{09FEEFF8-42B3-4CBD-860A-974CA75C7351}" presName="rootText1" presStyleLbl="node0" presStyleIdx="0" presStyleCnt="1">
        <dgm:presLayoutVars>
          <dgm:chPref val="3"/>
        </dgm:presLayoutVars>
      </dgm:prSet>
      <dgm:spPr/>
      <dgm:t>
        <a:bodyPr/>
        <a:lstStyle/>
        <a:p>
          <a:endParaRPr lang="en-US"/>
        </a:p>
      </dgm:t>
    </dgm:pt>
    <dgm:pt modelId="{5F690F8B-B388-4310-8B96-8D214A4E7E97}" type="pres">
      <dgm:prSet presAssocID="{09FEEFF8-42B3-4CBD-860A-974CA75C7351}" presName="rootConnector1" presStyleLbl="node1" presStyleIdx="0" presStyleCnt="0"/>
      <dgm:spPr/>
      <dgm:t>
        <a:bodyPr/>
        <a:lstStyle/>
        <a:p>
          <a:endParaRPr lang="en-US"/>
        </a:p>
      </dgm:t>
    </dgm:pt>
    <dgm:pt modelId="{CDC1743E-2710-4F98-99C9-4221EA4C1A84}" type="pres">
      <dgm:prSet presAssocID="{09FEEFF8-42B3-4CBD-860A-974CA75C7351}" presName="hierChild2" presStyleCnt="0"/>
      <dgm:spPr/>
    </dgm:pt>
    <dgm:pt modelId="{FA7FE556-DEAB-439F-9540-AC784097F13D}" type="pres">
      <dgm:prSet presAssocID="{FD5DFC7D-485D-41BC-A945-C45950F6280C}" presName="Name35" presStyleLbl="parChTrans1D2" presStyleIdx="0" presStyleCnt="3"/>
      <dgm:spPr/>
      <dgm:t>
        <a:bodyPr/>
        <a:lstStyle/>
        <a:p>
          <a:endParaRPr lang="en-US"/>
        </a:p>
      </dgm:t>
    </dgm:pt>
    <dgm:pt modelId="{D61B9CC2-23BD-4923-B36E-5D8375D3EDEE}" type="pres">
      <dgm:prSet presAssocID="{D16B7FD5-1951-4B9C-AEED-12FB2CDB5FFF}" presName="hierRoot2" presStyleCnt="0">
        <dgm:presLayoutVars>
          <dgm:hierBranch/>
        </dgm:presLayoutVars>
      </dgm:prSet>
      <dgm:spPr/>
    </dgm:pt>
    <dgm:pt modelId="{BE0ECD11-6D96-4ADD-BD6C-403E17419F52}" type="pres">
      <dgm:prSet presAssocID="{D16B7FD5-1951-4B9C-AEED-12FB2CDB5FFF}" presName="rootComposite" presStyleCnt="0"/>
      <dgm:spPr/>
    </dgm:pt>
    <dgm:pt modelId="{73064C70-4CA3-47D6-9BB5-3F360E47180C}" type="pres">
      <dgm:prSet presAssocID="{D16B7FD5-1951-4B9C-AEED-12FB2CDB5FFF}" presName="rootText" presStyleLbl="node2" presStyleIdx="0" presStyleCnt="3">
        <dgm:presLayoutVars>
          <dgm:chPref val="3"/>
        </dgm:presLayoutVars>
      </dgm:prSet>
      <dgm:spPr/>
      <dgm:t>
        <a:bodyPr/>
        <a:lstStyle/>
        <a:p>
          <a:endParaRPr lang="en-US"/>
        </a:p>
      </dgm:t>
    </dgm:pt>
    <dgm:pt modelId="{6B3CECBE-4A8F-437D-A493-F6CCAB4A7F93}" type="pres">
      <dgm:prSet presAssocID="{D16B7FD5-1951-4B9C-AEED-12FB2CDB5FFF}" presName="rootConnector" presStyleLbl="node2" presStyleIdx="0" presStyleCnt="3"/>
      <dgm:spPr/>
      <dgm:t>
        <a:bodyPr/>
        <a:lstStyle/>
        <a:p>
          <a:endParaRPr lang="en-US"/>
        </a:p>
      </dgm:t>
    </dgm:pt>
    <dgm:pt modelId="{DA0C9773-6C2F-457D-90BB-913979449601}" type="pres">
      <dgm:prSet presAssocID="{D16B7FD5-1951-4B9C-AEED-12FB2CDB5FFF}" presName="hierChild4" presStyleCnt="0"/>
      <dgm:spPr/>
    </dgm:pt>
    <dgm:pt modelId="{81C7212E-8CCA-48EE-829E-714C2CC25642}" type="pres">
      <dgm:prSet presAssocID="{D16B7FD5-1951-4B9C-AEED-12FB2CDB5FFF}" presName="hierChild5" presStyleCnt="0"/>
      <dgm:spPr/>
    </dgm:pt>
    <dgm:pt modelId="{98919E34-F1B6-4D9B-BA69-2D6E9CCA747E}" type="pres">
      <dgm:prSet presAssocID="{E017F29B-37A5-4EE1-9AC9-CB6D9407EFFD}" presName="Name35" presStyleLbl="parChTrans1D2" presStyleIdx="1" presStyleCnt="3"/>
      <dgm:spPr/>
      <dgm:t>
        <a:bodyPr/>
        <a:lstStyle/>
        <a:p>
          <a:endParaRPr lang="en-US"/>
        </a:p>
      </dgm:t>
    </dgm:pt>
    <dgm:pt modelId="{F1FD5F36-6559-4FDE-A773-28E835DD3F8D}" type="pres">
      <dgm:prSet presAssocID="{0E0BFFAF-EC61-4CFE-AEC5-CDC0565A92EF}" presName="hierRoot2" presStyleCnt="0">
        <dgm:presLayoutVars>
          <dgm:hierBranch/>
        </dgm:presLayoutVars>
      </dgm:prSet>
      <dgm:spPr/>
    </dgm:pt>
    <dgm:pt modelId="{C392E6B8-BDB5-47E1-A4CA-B2E93CA4B8FF}" type="pres">
      <dgm:prSet presAssocID="{0E0BFFAF-EC61-4CFE-AEC5-CDC0565A92EF}" presName="rootComposite" presStyleCnt="0"/>
      <dgm:spPr/>
    </dgm:pt>
    <dgm:pt modelId="{E739B9AA-5DA0-4E67-8B7F-4B37739DE7B2}" type="pres">
      <dgm:prSet presAssocID="{0E0BFFAF-EC61-4CFE-AEC5-CDC0565A92EF}" presName="rootText" presStyleLbl="node2" presStyleIdx="1" presStyleCnt="3">
        <dgm:presLayoutVars>
          <dgm:chPref val="3"/>
        </dgm:presLayoutVars>
      </dgm:prSet>
      <dgm:spPr/>
      <dgm:t>
        <a:bodyPr/>
        <a:lstStyle/>
        <a:p>
          <a:endParaRPr lang="en-US"/>
        </a:p>
      </dgm:t>
    </dgm:pt>
    <dgm:pt modelId="{08335EF2-EA90-443E-89E0-F9BC7704BB72}" type="pres">
      <dgm:prSet presAssocID="{0E0BFFAF-EC61-4CFE-AEC5-CDC0565A92EF}" presName="rootConnector" presStyleLbl="node2" presStyleIdx="1" presStyleCnt="3"/>
      <dgm:spPr/>
      <dgm:t>
        <a:bodyPr/>
        <a:lstStyle/>
        <a:p>
          <a:endParaRPr lang="en-US"/>
        </a:p>
      </dgm:t>
    </dgm:pt>
    <dgm:pt modelId="{A298D86E-B86D-4F2C-BDC0-1B73358885B1}" type="pres">
      <dgm:prSet presAssocID="{0E0BFFAF-EC61-4CFE-AEC5-CDC0565A92EF}" presName="hierChild4" presStyleCnt="0"/>
      <dgm:spPr/>
    </dgm:pt>
    <dgm:pt modelId="{2B07C146-9A05-49A4-BB96-950788A7E70C}" type="pres">
      <dgm:prSet presAssocID="{0E0BFFAF-EC61-4CFE-AEC5-CDC0565A92EF}" presName="hierChild5" presStyleCnt="0"/>
      <dgm:spPr/>
    </dgm:pt>
    <dgm:pt modelId="{13F89B59-CE8E-4E53-9AF8-B7076F7D698B}" type="pres">
      <dgm:prSet presAssocID="{AD892746-B62D-4E5E-B082-BF043CB2E679}" presName="Name35" presStyleLbl="parChTrans1D2" presStyleIdx="2" presStyleCnt="3"/>
      <dgm:spPr/>
      <dgm:t>
        <a:bodyPr/>
        <a:lstStyle/>
        <a:p>
          <a:endParaRPr lang="en-US"/>
        </a:p>
      </dgm:t>
    </dgm:pt>
    <dgm:pt modelId="{D362C6C6-9AF8-4259-96D0-DFD8FB973D17}" type="pres">
      <dgm:prSet presAssocID="{5BCA6B3A-8266-4F2F-B1F3-781D7F4D8FE8}" presName="hierRoot2" presStyleCnt="0">
        <dgm:presLayoutVars>
          <dgm:hierBranch/>
        </dgm:presLayoutVars>
      </dgm:prSet>
      <dgm:spPr/>
    </dgm:pt>
    <dgm:pt modelId="{6430AF25-6AEC-4EDF-93B9-EFC49D01E7E6}" type="pres">
      <dgm:prSet presAssocID="{5BCA6B3A-8266-4F2F-B1F3-781D7F4D8FE8}" presName="rootComposite" presStyleCnt="0"/>
      <dgm:spPr/>
    </dgm:pt>
    <dgm:pt modelId="{377DA0FE-29FB-4FAE-A0A7-2FDF0153CCDA}" type="pres">
      <dgm:prSet presAssocID="{5BCA6B3A-8266-4F2F-B1F3-781D7F4D8FE8}" presName="rootText" presStyleLbl="node2" presStyleIdx="2" presStyleCnt="3">
        <dgm:presLayoutVars>
          <dgm:chPref val="3"/>
        </dgm:presLayoutVars>
      </dgm:prSet>
      <dgm:spPr/>
      <dgm:t>
        <a:bodyPr/>
        <a:lstStyle/>
        <a:p>
          <a:endParaRPr lang="en-US"/>
        </a:p>
      </dgm:t>
    </dgm:pt>
    <dgm:pt modelId="{0B2E9B1E-A6EF-4836-9C34-5A872A7C0E0A}" type="pres">
      <dgm:prSet presAssocID="{5BCA6B3A-8266-4F2F-B1F3-781D7F4D8FE8}" presName="rootConnector" presStyleLbl="node2" presStyleIdx="2" presStyleCnt="3"/>
      <dgm:spPr/>
      <dgm:t>
        <a:bodyPr/>
        <a:lstStyle/>
        <a:p>
          <a:endParaRPr lang="en-US"/>
        </a:p>
      </dgm:t>
    </dgm:pt>
    <dgm:pt modelId="{7C55ED00-3536-4ACB-90CC-56EA2C393E46}" type="pres">
      <dgm:prSet presAssocID="{5BCA6B3A-8266-4F2F-B1F3-781D7F4D8FE8}" presName="hierChild4" presStyleCnt="0"/>
      <dgm:spPr/>
    </dgm:pt>
    <dgm:pt modelId="{CE7ED690-6F49-459F-B758-FAC57C9209F9}" type="pres">
      <dgm:prSet presAssocID="{5BCA6B3A-8266-4F2F-B1F3-781D7F4D8FE8}" presName="hierChild5" presStyleCnt="0"/>
      <dgm:spPr/>
    </dgm:pt>
    <dgm:pt modelId="{CE8137AF-0534-4553-8D0A-F04168C6154B}" type="pres">
      <dgm:prSet presAssocID="{09FEEFF8-42B3-4CBD-860A-974CA75C7351}" presName="hierChild3" presStyleCnt="0"/>
      <dgm:spPr/>
    </dgm:pt>
  </dgm:ptLst>
  <dgm:cxnLst>
    <dgm:cxn modelId="{563AFB60-217D-4370-9237-5C30091D620C}" srcId="{09FEEFF8-42B3-4CBD-860A-974CA75C7351}" destId="{D16B7FD5-1951-4B9C-AEED-12FB2CDB5FFF}" srcOrd="0" destOrd="0" parTransId="{FD5DFC7D-485D-41BC-A945-C45950F6280C}" sibTransId="{3D161811-40BB-412C-A5AF-A53BFCE3884F}"/>
    <dgm:cxn modelId="{BABACBED-7F18-42DD-83B1-3F498E5782B4}" srcId="{7CC8AA53-AADB-45FC-9EBC-8A868F88FE2B}" destId="{09FEEFF8-42B3-4CBD-860A-974CA75C7351}" srcOrd="0" destOrd="0" parTransId="{0A469645-5650-40B7-91FF-2FB254CF0733}" sibTransId="{4AC5BD9B-3571-41BC-BEAA-6C38109D2B58}"/>
    <dgm:cxn modelId="{EEF40563-85D9-48E3-AF68-92E96AE46F62}" type="presOf" srcId="{D16B7FD5-1951-4B9C-AEED-12FB2CDB5FFF}" destId="{6B3CECBE-4A8F-437D-A493-F6CCAB4A7F93}" srcOrd="1" destOrd="0" presId="urn:microsoft.com/office/officeart/2005/8/layout/orgChart1"/>
    <dgm:cxn modelId="{C0D47B3E-6D0A-4AE7-B2DA-A8C1DE5BE392}" srcId="{09FEEFF8-42B3-4CBD-860A-974CA75C7351}" destId="{0E0BFFAF-EC61-4CFE-AEC5-CDC0565A92EF}" srcOrd="1" destOrd="0" parTransId="{E017F29B-37A5-4EE1-9AC9-CB6D9407EFFD}" sibTransId="{5F3C8D19-6C53-4C79-901E-CCB1D0948EDF}"/>
    <dgm:cxn modelId="{B7300461-6B2A-4868-8294-D0C62A4E0306}" type="presOf" srcId="{FD5DFC7D-485D-41BC-A945-C45950F6280C}" destId="{FA7FE556-DEAB-439F-9540-AC784097F13D}" srcOrd="0" destOrd="0" presId="urn:microsoft.com/office/officeart/2005/8/layout/orgChart1"/>
    <dgm:cxn modelId="{FA00C03A-6A62-47DD-BF75-0F03B942D394}" type="presOf" srcId="{09FEEFF8-42B3-4CBD-860A-974CA75C7351}" destId="{FA437C73-7E9A-40CB-9199-D6502FD808AF}" srcOrd="0" destOrd="0" presId="urn:microsoft.com/office/officeart/2005/8/layout/orgChart1"/>
    <dgm:cxn modelId="{969A2615-B08F-4498-9B3E-CF5518A8341E}" type="presOf" srcId="{0E0BFFAF-EC61-4CFE-AEC5-CDC0565A92EF}" destId="{08335EF2-EA90-443E-89E0-F9BC7704BB72}" srcOrd="1" destOrd="0" presId="urn:microsoft.com/office/officeart/2005/8/layout/orgChart1"/>
    <dgm:cxn modelId="{6BB3A4E1-67A1-4DA6-AFBC-437D4E0D83F6}" srcId="{09FEEFF8-42B3-4CBD-860A-974CA75C7351}" destId="{5BCA6B3A-8266-4F2F-B1F3-781D7F4D8FE8}" srcOrd="2" destOrd="0" parTransId="{AD892746-B62D-4E5E-B082-BF043CB2E679}" sibTransId="{21D8B264-0A65-4A13-AAA0-C75D2461587D}"/>
    <dgm:cxn modelId="{268BE65F-B710-4D03-8296-A8A6B3D809D2}" type="presOf" srcId="{7CC8AA53-AADB-45FC-9EBC-8A868F88FE2B}" destId="{14358D2E-A60F-47A3-AF68-191BA7D1596E}" srcOrd="0" destOrd="0" presId="urn:microsoft.com/office/officeart/2005/8/layout/orgChart1"/>
    <dgm:cxn modelId="{6A9B35EF-7E31-40B2-8977-29FA836076EB}" type="presOf" srcId="{D16B7FD5-1951-4B9C-AEED-12FB2CDB5FFF}" destId="{73064C70-4CA3-47D6-9BB5-3F360E47180C}" srcOrd="0" destOrd="0" presId="urn:microsoft.com/office/officeart/2005/8/layout/orgChart1"/>
    <dgm:cxn modelId="{803EA0C5-46DA-4680-A6F5-0BF705A3CCFB}" type="presOf" srcId="{AD892746-B62D-4E5E-B082-BF043CB2E679}" destId="{13F89B59-CE8E-4E53-9AF8-B7076F7D698B}" srcOrd="0" destOrd="0" presId="urn:microsoft.com/office/officeart/2005/8/layout/orgChart1"/>
    <dgm:cxn modelId="{69349E0E-7C36-4C34-9F09-510C00BB533B}" type="presOf" srcId="{5BCA6B3A-8266-4F2F-B1F3-781D7F4D8FE8}" destId="{0B2E9B1E-A6EF-4836-9C34-5A872A7C0E0A}" srcOrd="1" destOrd="0" presId="urn:microsoft.com/office/officeart/2005/8/layout/orgChart1"/>
    <dgm:cxn modelId="{3FFD24D1-1D27-41B2-8587-9918DA6A1EF3}" type="presOf" srcId="{5BCA6B3A-8266-4F2F-B1F3-781D7F4D8FE8}" destId="{377DA0FE-29FB-4FAE-A0A7-2FDF0153CCDA}" srcOrd="0" destOrd="0" presId="urn:microsoft.com/office/officeart/2005/8/layout/orgChart1"/>
    <dgm:cxn modelId="{EB1A6CF6-3628-4CB2-AFB5-D1860E3FBC1B}" type="presOf" srcId="{E017F29B-37A5-4EE1-9AC9-CB6D9407EFFD}" destId="{98919E34-F1B6-4D9B-BA69-2D6E9CCA747E}" srcOrd="0" destOrd="0" presId="urn:microsoft.com/office/officeart/2005/8/layout/orgChart1"/>
    <dgm:cxn modelId="{9E421A1B-DA92-4F19-91BB-A9AF84706E2B}" type="presOf" srcId="{0E0BFFAF-EC61-4CFE-AEC5-CDC0565A92EF}" destId="{E739B9AA-5DA0-4E67-8B7F-4B37739DE7B2}" srcOrd="0" destOrd="0" presId="urn:microsoft.com/office/officeart/2005/8/layout/orgChart1"/>
    <dgm:cxn modelId="{B2CEFFAD-1107-49A5-8928-25C477615480}" type="presOf" srcId="{09FEEFF8-42B3-4CBD-860A-974CA75C7351}" destId="{5F690F8B-B388-4310-8B96-8D214A4E7E97}" srcOrd="1" destOrd="0" presId="urn:microsoft.com/office/officeart/2005/8/layout/orgChart1"/>
    <dgm:cxn modelId="{73A8F6BE-B7CD-4CD6-B90B-1BA4A7500544}" type="presParOf" srcId="{14358D2E-A60F-47A3-AF68-191BA7D1596E}" destId="{06A64A61-E020-4A6C-A93C-3B6C825F0BAF}" srcOrd="0" destOrd="0" presId="urn:microsoft.com/office/officeart/2005/8/layout/orgChart1"/>
    <dgm:cxn modelId="{C3535655-4B1B-4961-826E-EEFAC8CCF4C9}" type="presParOf" srcId="{06A64A61-E020-4A6C-A93C-3B6C825F0BAF}" destId="{95AB1612-C5A7-43EE-A46E-71A6C35F77E2}" srcOrd="0" destOrd="0" presId="urn:microsoft.com/office/officeart/2005/8/layout/orgChart1"/>
    <dgm:cxn modelId="{82BB39F9-2732-4251-B09C-450F54287887}" type="presParOf" srcId="{95AB1612-C5A7-43EE-A46E-71A6C35F77E2}" destId="{FA437C73-7E9A-40CB-9199-D6502FD808AF}" srcOrd="0" destOrd="0" presId="urn:microsoft.com/office/officeart/2005/8/layout/orgChart1"/>
    <dgm:cxn modelId="{7C8B5D18-B5FF-4045-815E-A120DCD5B160}" type="presParOf" srcId="{95AB1612-C5A7-43EE-A46E-71A6C35F77E2}" destId="{5F690F8B-B388-4310-8B96-8D214A4E7E97}" srcOrd="1" destOrd="0" presId="urn:microsoft.com/office/officeart/2005/8/layout/orgChart1"/>
    <dgm:cxn modelId="{C651FA97-B4A7-429A-93A5-9449F85DB607}" type="presParOf" srcId="{06A64A61-E020-4A6C-A93C-3B6C825F0BAF}" destId="{CDC1743E-2710-4F98-99C9-4221EA4C1A84}" srcOrd="1" destOrd="0" presId="urn:microsoft.com/office/officeart/2005/8/layout/orgChart1"/>
    <dgm:cxn modelId="{CD08D1C6-1F5C-4B9C-B6B0-57B6A4B2630A}" type="presParOf" srcId="{CDC1743E-2710-4F98-99C9-4221EA4C1A84}" destId="{FA7FE556-DEAB-439F-9540-AC784097F13D}" srcOrd="0" destOrd="0" presId="urn:microsoft.com/office/officeart/2005/8/layout/orgChart1"/>
    <dgm:cxn modelId="{EC933647-5191-4284-B946-FE6EFC8DC9E8}" type="presParOf" srcId="{CDC1743E-2710-4F98-99C9-4221EA4C1A84}" destId="{D61B9CC2-23BD-4923-B36E-5D8375D3EDEE}" srcOrd="1" destOrd="0" presId="urn:microsoft.com/office/officeart/2005/8/layout/orgChart1"/>
    <dgm:cxn modelId="{B2DD1339-A6DD-456E-AED7-CED326B1EA5C}" type="presParOf" srcId="{D61B9CC2-23BD-4923-B36E-5D8375D3EDEE}" destId="{BE0ECD11-6D96-4ADD-BD6C-403E17419F52}" srcOrd="0" destOrd="0" presId="urn:microsoft.com/office/officeart/2005/8/layout/orgChart1"/>
    <dgm:cxn modelId="{DC306EF0-C21D-4C7F-9750-129D5608E3CF}" type="presParOf" srcId="{BE0ECD11-6D96-4ADD-BD6C-403E17419F52}" destId="{73064C70-4CA3-47D6-9BB5-3F360E47180C}" srcOrd="0" destOrd="0" presId="urn:microsoft.com/office/officeart/2005/8/layout/orgChart1"/>
    <dgm:cxn modelId="{9057DF06-1BA8-4B62-8B8B-90B8800A83E6}" type="presParOf" srcId="{BE0ECD11-6D96-4ADD-BD6C-403E17419F52}" destId="{6B3CECBE-4A8F-437D-A493-F6CCAB4A7F93}" srcOrd="1" destOrd="0" presId="urn:microsoft.com/office/officeart/2005/8/layout/orgChart1"/>
    <dgm:cxn modelId="{C11CA273-CC6C-48A7-B62A-29BF2928E9E9}" type="presParOf" srcId="{D61B9CC2-23BD-4923-B36E-5D8375D3EDEE}" destId="{DA0C9773-6C2F-457D-90BB-913979449601}" srcOrd="1" destOrd="0" presId="urn:microsoft.com/office/officeart/2005/8/layout/orgChart1"/>
    <dgm:cxn modelId="{FFB839E2-93EA-4A93-B189-E693C4DD9033}" type="presParOf" srcId="{D61B9CC2-23BD-4923-B36E-5D8375D3EDEE}" destId="{81C7212E-8CCA-48EE-829E-714C2CC25642}" srcOrd="2" destOrd="0" presId="urn:microsoft.com/office/officeart/2005/8/layout/orgChart1"/>
    <dgm:cxn modelId="{546F0C34-E611-48C2-BB21-A5BA224943BB}" type="presParOf" srcId="{CDC1743E-2710-4F98-99C9-4221EA4C1A84}" destId="{98919E34-F1B6-4D9B-BA69-2D6E9CCA747E}" srcOrd="2" destOrd="0" presId="urn:microsoft.com/office/officeart/2005/8/layout/orgChart1"/>
    <dgm:cxn modelId="{0649F318-6BBC-4B26-A14B-DB511E526658}" type="presParOf" srcId="{CDC1743E-2710-4F98-99C9-4221EA4C1A84}" destId="{F1FD5F36-6559-4FDE-A773-28E835DD3F8D}" srcOrd="3" destOrd="0" presId="urn:microsoft.com/office/officeart/2005/8/layout/orgChart1"/>
    <dgm:cxn modelId="{5706FEE0-79DA-43F3-AD38-3C496664B48B}" type="presParOf" srcId="{F1FD5F36-6559-4FDE-A773-28E835DD3F8D}" destId="{C392E6B8-BDB5-47E1-A4CA-B2E93CA4B8FF}" srcOrd="0" destOrd="0" presId="urn:microsoft.com/office/officeart/2005/8/layout/orgChart1"/>
    <dgm:cxn modelId="{B3EA9E1F-CE8D-40DA-A81E-21B5363B7339}" type="presParOf" srcId="{C392E6B8-BDB5-47E1-A4CA-B2E93CA4B8FF}" destId="{E739B9AA-5DA0-4E67-8B7F-4B37739DE7B2}" srcOrd="0" destOrd="0" presId="urn:microsoft.com/office/officeart/2005/8/layout/orgChart1"/>
    <dgm:cxn modelId="{4D1B5BE6-7F0F-4D18-98A5-843A5BBC8D0A}" type="presParOf" srcId="{C392E6B8-BDB5-47E1-A4CA-B2E93CA4B8FF}" destId="{08335EF2-EA90-443E-89E0-F9BC7704BB72}" srcOrd="1" destOrd="0" presId="urn:microsoft.com/office/officeart/2005/8/layout/orgChart1"/>
    <dgm:cxn modelId="{688AF887-BAE5-4D02-9449-02C1B9603DC7}" type="presParOf" srcId="{F1FD5F36-6559-4FDE-A773-28E835DD3F8D}" destId="{A298D86E-B86D-4F2C-BDC0-1B73358885B1}" srcOrd="1" destOrd="0" presId="urn:microsoft.com/office/officeart/2005/8/layout/orgChart1"/>
    <dgm:cxn modelId="{E63DF7EB-0B2E-439D-942A-E1918BDB3163}" type="presParOf" srcId="{F1FD5F36-6559-4FDE-A773-28E835DD3F8D}" destId="{2B07C146-9A05-49A4-BB96-950788A7E70C}" srcOrd="2" destOrd="0" presId="urn:microsoft.com/office/officeart/2005/8/layout/orgChart1"/>
    <dgm:cxn modelId="{4AD30BBA-DF54-487E-B7AA-0B8D92CA7E80}" type="presParOf" srcId="{CDC1743E-2710-4F98-99C9-4221EA4C1A84}" destId="{13F89B59-CE8E-4E53-9AF8-B7076F7D698B}" srcOrd="4" destOrd="0" presId="urn:microsoft.com/office/officeart/2005/8/layout/orgChart1"/>
    <dgm:cxn modelId="{6A526B8E-B0DE-4955-B84E-4933A192B7B2}" type="presParOf" srcId="{CDC1743E-2710-4F98-99C9-4221EA4C1A84}" destId="{D362C6C6-9AF8-4259-96D0-DFD8FB973D17}" srcOrd="5" destOrd="0" presId="urn:microsoft.com/office/officeart/2005/8/layout/orgChart1"/>
    <dgm:cxn modelId="{1CEA82BE-CD16-4A31-BE7F-5C28184D23DB}" type="presParOf" srcId="{D362C6C6-9AF8-4259-96D0-DFD8FB973D17}" destId="{6430AF25-6AEC-4EDF-93B9-EFC49D01E7E6}" srcOrd="0" destOrd="0" presId="urn:microsoft.com/office/officeart/2005/8/layout/orgChart1"/>
    <dgm:cxn modelId="{37C3B060-6DB6-4CEA-B4CD-F19DE3FB3ED6}" type="presParOf" srcId="{6430AF25-6AEC-4EDF-93B9-EFC49D01E7E6}" destId="{377DA0FE-29FB-4FAE-A0A7-2FDF0153CCDA}" srcOrd="0" destOrd="0" presId="urn:microsoft.com/office/officeart/2005/8/layout/orgChart1"/>
    <dgm:cxn modelId="{54FD2C73-0C1C-4C71-8D8B-F6C0AA97D417}" type="presParOf" srcId="{6430AF25-6AEC-4EDF-93B9-EFC49D01E7E6}" destId="{0B2E9B1E-A6EF-4836-9C34-5A872A7C0E0A}" srcOrd="1" destOrd="0" presId="urn:microsoft.com/office/officeart/2005/8/layout/orgChart1"/>
    <dgm:cxn modelId="{CE43440F-0661-4EA1-997C-46F7353938D4}" type="presParOf" srcId="{D362C6C6-9AF8-4259-96D0-DFD8FB973D17}" destId="{7C55ED00-3536-4ACB-90CC-56EA2C393E46}" srcOrd="1" destOrd="0" presId="urn:microsoft.com/office/officeart/2005/8/layout/orgChart1"/>
    <dgm:cxn modelId="{9C51C749-861A-4719-90DB-A29E6F192B12}" type="presParOf" srcId="{D362C6C6-9AF8-4259-96D0-DFD8FB973D17}" destId="{CE7ED690-6F49-459F-B758-FAC57C9209F9}" srcOrd="2" destOrd="0" presId="urn:microsoft.com/office/officeart/2005/8/layout/orgChart1"/>
    <dgm:cxn modelId="{9C1A4357-922F-4E55-8E7F-A6AD67310F83}" type="presParOf" srcId="{06A64A61-E020-4A6C-A93C-3B6C825F0BAF}" destId="{CE8137AF-0534-4553-8D0A-F04168C6154B}"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F89B59-CE8E-4E53-9AF8-B7076F7D698B}">
      <dsp:nvSpPr>
        <dsp:cNvPr id="0" name=""/>
        <dsp:cNvSpPr/>
      </dsp:nvSpPr>
      <dsp:spPr>
        <a:xfrm>
          <a:off x="4114799" y="2010352"/>
          <a:ext cx="2911251" cy="505258"/>
        </a:xfrm>
        <a:custGeom>
          <a:avLst/>
          <a:gdLst/>
          <a:ahLst/>
          <a:cxnLst/>
          <a:rect l="0" t="0" r="0" b="0"/>
          <a:pathLst>
            <a:path>
              <a:moveTo>
                <a:pt x="0" y="0"/>
              </a:moveTo>
              <a:lnTo>
                <a:pt x="0" y="252629"/>
              </a:lnTo>
              <a:lnTo>
                <a:pt x="2911251" y="252629"/>
              </a:lnTo>
              <a:lnTo>
                <a:pt x="2911251" y="50525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919E34-F1B6-4D9B-BA69-2D6E9CCA747E}">
      <dsp:nvSpPr>
        <dsp:cNvPr id="0" name=""/>
        <dsp:cNvSpPr/>
      </dsp:nvSpPr>
      <dsp:spPr>
        <a:xfrm>
          <a:off x="4069079" y="2010352"/>
          <a:ext cx="91440" cy="505258"/>
        </a:xfrm>
        <a:custGeom>
          <a:avLst/>
          <a:gdLst/>
          <a:ahLst/>
          <a:cxnLst/>
          <a:rect l="0" t="0" r="0" b="0"/>
          <a:pathLst>
            <a:path>
              <a:moveTo>
                <a:pt x="45720" y="0"/>
              </a:moveTo>
              <a:lnTo>
                <a:pt x="45720" y="50525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A7FE556-DEAB-439F-9540-AC784097F13D}">
      <dsp:nvSpPr>
        <dsp:cNvPr id="0" name=""/>
        <dsp:cNvSpPr/>
      </dsp:nvSpPr>
      <dsp:spPr>
        <a:xfrm>
          <a:off x="1203548" y="2010352"/>
          <a:ext cx="2911251" cy="505258"/>
        </a:xfrm>
        <a:custGeom>
          <a:avLst/>
          <a:gdLst/>
          <a:ahLst/>
          <a:cxnLst/>
          <a:rect l="0" t="0" r="0" b="0"/>
          <a:pathLst>
            <a:path>
              <a:moveTo>
                <a:pt x="2911251" y="0"/>
              </a:moveTo>
              <a:lnTo>
                <a:pt x="2911251" y="252629"/>
              </a:lnTo>
              <a:lnTo>
                <a:pt x="0" y="252629"/>
              </a:lnTo>
              <a:lnTo>
                <a:pt x="0" y="50525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A437C73-7E9A-40CB-9199-D6502FD808AF}">
      <dsp:nvSpPr>
        <dsp:cNvPr id="0" name=""/>
        <dsp:cNvSpPr/>
      </dsp:nvSpPr>
      <dsp:spPr>
        <a:xfrm>
          <a:off x="2911803" y="807355"/>
          <a:ext cx="2405992" cy="12029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600" b="0" i="0" u="none" strike="noStrike" kern="1200" cap="none" normalizeH="0" baseline="0" dirty="0" smtClean="0">
              <a:ln>
                <a:noFill/>
              </a:ln>
              <a:solidFill>
                <a:schemeClr val="tx1"/>
              </a:solidFill>
              <a:effectLst/>
              <a:latin typeface="Arial" charset="0"/>
            </a:rPr>
            <a:t>QUESTIONS</a:t>
          </a:r>
        </a:p>
      </dsp:txBody>
      <dsp:txXfrm>
        <a:off x="2911803" y="807355"/>
        <a:ext cx="2405992" cy="1202996"/>
      </dsp:txXfrm>
    </dsp:sp>
    <dsp:sp modelId="{73064C70-4CA3-47D6-9BB5-3F360E47180C}">
      <dsp:nvSpPr>
        <dsp:cNvPr id="0" name=""/>
        <dsp:cNvSpPr/>
      </dsp:nvSpPr>
      <dsp:spPr>
        <a:xfrm>
          <a:off x="552" y="2515610"/>
          <a:ext cx="2405992" cy="12029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600" b="0" i="0" u="none" strike="noStrike" kern="1200" cap="none" normalizeH="0" baseline="0" dirty="0" smtClean="0">
              <a:ln>
                <a:noFill/>
              </a:ln>
              <a:solidFill>
                <a:schemeClr val="tx1"/>
              </a:solidFill>
              <a:effectLst/>
              <a:latin typeface="Arial" charset="0"/>
            </a:rPr>
            <a:t>What I will be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600" b="0" i="0" u="none" strike="noStrike" kern="1200" cap="none" normalizeH="0" baseline="0" dirty="0" smtClean="0">
              <a:ln>
                <a:noFill/>
              </a:ln>
              <a:solidFill>
                <a:schemeClr val="tx1"/>
              </a:solidFill>
              <a:effectLst/>
              <a:latin typeface="Arial" charset="0"/>
            </a:rPr>
            <a:t>teaching?</a:t>
          </a:r>
        </a:p>
      </dsp:txBody>
      <dsp:txXfrm>
        <a:off x="552" y="2515610"/>
        <a:ext cx="2405992" cy="1202996"/>
      </dsp:txXfrm>
    </dsp:sp>
    <dsp:sp modelId="{E739B9AA-5DA0-4E67-8B7F-4B37739DE7B2}">
      <dsp:nvSpPr>
        <dsp:cNvPr id="0" name=""/>
        <dsp:cNvSpPr/>
      </dsp:nvSpPr>
      <dsp:spPr>
        <a:xfrm>
          <a:off x="2911803" y="2515610"/>
          <a:ext cx="2405992" cy="12029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600" b="0" i="0" u="none" strike="noStrike" kern="1200" cap="none" normalizeH="0" baseline="0" dirty="0" smtClean="0">
              <a:ln>
                <a:noFill/>
              </a:ln>
              <a:solidFill>
                <a:schemeClr val="tx1"/>
              </a:solidFill>
              <a:effectLst/>
              <a:latin typeface="Arial" charset="0"/>
            </a:rPr>
            <a:t>How I will be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600" b="0" i="0" u="none" strike="noStrike" kern="1200" cap="none" normalizeH="0" baseline="0" dirty="0" smtClean="0">
              <a:ln>
                <a:noFill/>
              </a:ln>
              <a:solidFill>
                <a:schemeClr val="tx1"/>
              </a:solidFill>
              <a:effectLst/>
              <a:latin typeface="Arial" charset="0"/>
            </a:rPr>
            <a:t>teaching?</a:t>
          </a:r>
        </a:p>
      </dsp:txBody>
      <dsp:txXfrm>
        <a:off x="2911803" y="2515610"/>
        <a:ext cx="2405992" cy="1202996"/>
      </dsp:txXfrm>
    </dsp:sp>
    <dsp:sp modelId="{377DA0FE-29FB-4FAE-A0A7-2FDF0153CCDA}">
      <dsp:nvSpPr>
        <dsp:cNvPr id="0" name=""/>
        <dsp:cNvSpPr/>
      </dsp:nvSpPr>
      <dsp:spPr>
        <a:xfrm>
          <a:off x="5823054" y="2515610"/>
          <a:ext cx="2405992" cy="12029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600" b="0" i="0" u="none" strike="noStrike" kern="1200" cap="none" normalizeH="0" baseline="0" dirty="0" smtClean="0">
              <a:ln>
                <a:noFill/>
              </a:ln>
              <a:solidFill>
                <a:schemeClr val="tx1"/>
              </a:solidFill>
              <a:effectLst/>
              <a:latin typeface="Arial" charset="0"/>
            </a:rPr>
            <a:t>How you will be</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600" b="0" i="0" u="none" strike="noStrike" kern="1200" cap="none" normalizeH="0" baseline="0" dirty="0" smtClean="0">
              <a:ln>
                <a:noFill/>
              </a:ln>
              <a:solidFill>
                <a:schemeClr val="tx1"/>
              </a:solidFill>
              <a:effectLst/>
              <a:latin typeface="Arial" charset="0"/>
            </a:rPr>
            <a:t>evaluated?</a:t>
          </a:r>
        </a:p>
      </dsp:txBody>
      <dsp:txXfrm>
        <a:off x="5823054" y="2515610"/>
        <a:ext cx="2405992" cy="120299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A0D8FF-0E3A-423C-9483-A0121DAF8D23}" type="datetimeFigureOut">
              <a:rPr lang="en-US" smtClean="0"/>
              <a:t>3/9/2015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CF26E2-63B3-4D88-8358-D57FA90EAC6B}" type="slidenum">
              <a:rPr lang="en-US" smtClean="0"/>
              <a:t>‹#›</a:t>
            </a:fld>
            <a:endParaRPr lang="en-US"/>
          </a:p>
        </p:txBody>
      </p:sp>
    </p:spTree>
    <p:extLst>
      <p:ext uri="{BB962C8B-B14F-4D97-AF65-F5344CB8AC3E}">
        <p14:creationId xmlns:p14="http://schemas.microsoft.com/office/powerpoint/2010/main" val="16875794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F281C86-65CA-423F-8F8F-9D09A8B33FE7}" type="datetime1">
              <a:rPr lang="en-US" smtClean="0"/>
              <a:t>3/9/2015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5B373-57EA-47B2-A832-D2A91F9E8CD4}" type="slidenum">
              <a:rPr lang="en-US" smtClean="0"/>
              <a:t>‹#›</a:t>
            </a:fld>
            <a:endParaRPr lang="en-US"/>
          </a:p>
        </p:txBody>
      </p:sp>
    </p:spTree>
    <p:extLst>
      <p:ext uri="{BB962C8B-B14F-4D97-AF65-F5344CB8AC3E}">
        <p14:creationId xmlns:p14="http://schemas.microsoft.com/office/powerpoint/2010/main" val="4201280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0BFC0D-2905-4F28-AA27-BAF10D54E21A}" type="datetime1">
              <a:rPr lang="en-US" smtClean="0"/>
              <a:t>3/9/2015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5B373-57EA-47B2-A832-D2A91F9E8CD4}" type="slidenum">
              <a:rPr lang="en-US" smtClean="0"/>
              <a:t>‹#›</a:t>
            </a:fld>
            <a:endParaRPr lang="en-US"/>
          </a:p>
        </p:txBody>
      </p:sp>
    </p:spTree>
    <p:extLst>
      <p:ext uri="{BB962C8B-B14F-4D97-AF65-F5344CB8AC3E}">
        <p14:creationId xmlns:p14="http://schemas.microsoft.com/office/powerpoint/2010/main" val="1667201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DFB015-E697-4F38-8425-D505CB3C5752}" type="datetime1">
              <a:rPr lang="en-US" smtClean="0"/>
              <a:t>3/9/2015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5B373-57EA-47B2-A832-D2A91F9E8CD4}" type="slidenum">
              <a:rPr lang="en-US" smtClean="0"/>
              <a:t>‹#›</a:t>
            </a:fld>
            <a:endParaRPr lang="en-US"/>
          </a:p>
        </p:txBody>
      </p:sp>
    </p:spTree>
    <p:extLst>
      <p:ext uri="{BB962C8B-B14F-4D97-AF65-F5344CB8AC3E}">
        <p14:creationId xmlns:p14="http://schemas.microsoft.com/office/powerpoint/2010/main" val="3062480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D90D8C-A951-4057-B145-92B73ADD0A5F}" type="datetime1">
              <a:rPr lang="en-US" smtClean="0"/>
              <a:t>3/9/2015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5B373-57EA-47B2-A832-D2A91F9E8CD4}" type="slidenum">
              <a:rPr lang="en-US" smtClean="0"/>
              <a:t>‹#›</a:t>
            </a:fld>
            <a:endParaRPr lang="en-US"/>
          </a:p>
        </p:txBody>
      </p:sp>
    </p:spTree>
    <p:extLst>
      <p:ext uri="{BB962C8B-B14F-4D97-AF65-F5344CB8AC3E}">
        <p14:creationId xmlns:p14="http://schemas.microsoft.com/office/powerpoint/2010/main" val="1736398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C60857-5D2B-4E47-AC74-9F2A7EF0198B}" type="datetime1">
              <a:rPr lang="en-US" smtClean="0"/>
              <a:t>3/9/2015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5B373-57EA-47B2-A832-D2A91F9E8CD4}" type="slidenum">
              <a:rPr lang="en-US" smtClean="0"/>
              <a:t>‹#›</a:t>
            </a:fld>
            <a:endParaRPr lang="en-US"/>
          </a:p>
        </p:txBody>
      </p:sp>
    </p:spTree>
    <p:extLst>
      <p:ext uri="{BB962C8B-B14F-4D97-AF65-F5344CB8AC3E}">
        <p14:creationId xmlns:p14="http://schemas.microsoft.com/office/powerpoint/2010/main" val="1802461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BCC37B-552F-4984-A5DF-F52B0130EE25}" type="datetime1">
              <a:rPr lang="en-US" smtClean="0"/>
              <a:t>3/9/2015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95B373-57EA-47B2-A832-D2A91F9E8CD4}" type="slidenum">
              <a:rPr lang="en-US" smtClean="0"/>
              <a:t>‹#›</a:t>
            </a:fld>
            <a:endParaRPr lang="en-US"/>
          </a:p>
        </p:txBody>
      </p:sp>
    </p:spTree>
    <p:extLst>
      <p:ext uri="{BB962C8B-B14F-4D97-AF65-F5344CB8AC3E}">
        <p14:creationId xmlns:p14="http://schemas.microsoft.com/office/powerpoint/2010/main" val="266070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CCCE20-69ED-4448-8A8A-3A85B1C887A1}" type="datetime1">
              <a:rPr lang="en-US" smtClean="0"/>
              <a:t>3/9/2015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95B373-57EA-47B2-A832-D2A91F9E8CD4}" type="slidenum">
              <a:rPr lang="en-US" smtClean="0"/>
              <a:t>‹#›</a:t>
            </a:fld>
            <a:endParaRPr lang="en-US"/>
          </a:p>
        </p:txBody>
      </p:sp>
    </p:spTree>
    <p:extLst>
      <p:ext uri="{BB962C8B-B14F-4D97-AF65-F5344CB8AC3E}">
        <p14:creationId xmlns:p14="http://schemas.microsoft.com/office/powerpoint/2010/main" val="1964991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1F6C9C8-222F-4630-BC84-775EF3C2542C}" type="datetime1">
              <a:rPr lang="en-US" smtClean="0"/>
              <a:t>3/9/2015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95B373-57EA-47B2-A832-D2A91F9E8CD4}" type="slidenum">
              <a:rPr lang="en-US" smtClean="0"/>
              <a:t>‹#›</a:t>
            </a:fld>
            <a:endParaRPr lang="en-US"/>
          </a:p>
        </p:txBody>
      </p:sp>
    </p:spTree>
    <p:extLst>
      <p:ext uri="{BB962C8B-B14F-4D97-AF65-F5344CB8AC3E}">
        <p14:creationId xmlns:p14="http://schemas.microsoft.com/office/powerpoint/2010/main" val="933197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35DFC4-0267-409D-9C75-87636083F8D2}" type="datetime1">
              <a:rPr lang="en-US" smtClean="0"/>
              <a:t>3/9/2015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95B373-57EA-47B2-A832-D2A91F9E8CD4}" type="slidenum">
              <a:rPr lang="en-US" smtClean="0"/>
              <a:t>‹#›</a:t>
            </a:fld>
            <a:endParaRPr lang="en-US"/>
          </a:p>
        </p:txBody>
      </p:sp>
    </p:spTree>
    <p:extLst>
      <p:ext uri="{BB962C8B-B14F-4D97-AF65-F5344CB8AC3E}">
        <p14:creationId xmlns:p14="http://schemas.microsoft.com/office/powerpoint/2010/main" val="299351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C5ACA5-B748-4910-A99A-8BC62B6DD18D}" type="datetime1">
              <a:rPr lang="en-US" smtClean="0"/>
              <a:t>3/9/2015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95B373-57EA-47B2-A832-D2A91F9E8CD4}" type="slidenum">
              <a:rPr lang="en-US" smtClean="0"/>
              <a:t>‹#›</a:t>
            </a:fld>
            <a:endParaRPr lang="en-US"/>
          </a:p>
        </p:txBody>
      </p:sp>
    </p:spTree>
    <p:extLst>
      <p:ext uri="{BB962C8B-B14F-4D97-AF65-F5344CB8AC3E}">
        <p14:creationId xmlns:p14="http://schemas.microsoft.com/office/powerpoint/2010/main" val="2498735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16356F-DD6D-4FB7-B6A8-AF85963F7FDF}" type="datetime1">
              <a:rPr lang="en-US" smtClean="0"/>
              <a:t>3/9/2015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95B373-57EA-47B2-A832-D2A91F9E8CD4}" type="slidenum">
              <a:rPr lang="en-US" smtClean="0"/>
              <a:t>‹#›</a:t>
            </a:fld>
            <a:endParaRPr lang="en-US"/>
          </a:p>
        </p:txBody>
      </p:sp>
    </p:spTree>
    <p:extLst>
      <p:ext uri="{BB962C8B-B14F-4D97-AF65-F5344CB8AC3E}">
        <p14:creationId xmlns:p14="http://schemas.microsoft.com/office/powerpoint/2010/main" val="2727781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15CC15-B77D-4B4C-816A-B8C8326F96CC}" type="datetime1">
              <a:rPr lang="en-US" smtClean="0"/>
              <a:t>3/9/2015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95B373-57EA-47B2-A832-D2A91F9E8CD4}" type="slidenum">
              <a:rPr lang="en-US" smtClean="0"/>
              <a:t>‹#›</a:t>
            </a:fld>
            <a:endParaRPr lang="en-US"/>
          </a:p>
        </p:txBody>
      </p:sp>
    </p:spTree>
    <p:extLst>
      <p:ext uri="{BB962C8B-B14F-4D97-AF65-F5344CB8AC3E}">
        <p14:creationId xmlns:p14="http://schemas.microsoft.com/office/powerpoint/2010/main" val="30499600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sp>
        <p:nvSpPr>
          <p:cNvPr id="5" name="TextBox 4"/>
          <p:cNvSpPr txBox="1"/>
          <p:nvPr/>
        </p:nvSpPr>
        <p:spPr>
          <a:xfrm>
            <a:off x="990600" y="152400"/>
            <a:ext cx="7162800" cy="1754326"/>
          </a:xfrm>
          <a:prstGeom prst="rect">
            <a:avLst/>
          </a:prstGeom>
          <a:noFill/>
        </p:spPr>
        <p:txBody>
          <a:bodyPr wrap="square" rtlCol="0">
            <a:spAutoFit/>
          </a:bodyPr>
          <a:lstStyle/>
          <a:p>
            <a:pPr algn="ctr"/>
            <a:r>
              <a:rPr lang="en-US" sz="3600" u="sng" dirty="0" smtClean="0"/>
              <a:t>DEMONSTRATE UNKNOWN DISTANCE THREAT ENGAGEMENT SKILLS (DAY)</a:t>
            </a:r>
            <a:endParaRPr lang="en-US" sz="3600" u="sng" dirty="0"/>
          </a:p>
        </p:txBody>
      </p:sp>
      <p:sp>
        <p:nvSpPr>
          <p:cNvPr id="6" name="Slide Number Placeholder 5"/>
          <p:cNvSpPr>
            <a:spLocks noGrp="1"/>
          </p:cNvSpPr>
          <p:nvPr>
            <p:ph type="sldNum" sz="quarter" idx="12"/>
          </p:nvPr>
        </p:nvSpPr>
        <p:spPr/>
        <p:txBody>
          <a:bodyPr/>
          <a:lstStyle/>
          <a:p>
            <a:fld id="{7495B373-57EA-47B2-A832-D2A91F9E8CD4}" type="slidenum">
              <a:rPr lang="en-US" smtClean="0"/>
              <a:t>1</a:t>
            </a:fld>
            <a:endParaRPr lang="en-US"/>
          </a:p>
        </p:txBody>
      </p:sp>
    </p:spTree>
    <p:extLst>
      <p:ext uri="{BB962C8B-B14F-4D97-AF65-F5344CB8AC3E}">
        <p14:creationId xmlns:p14="http://schemas.microsoft.com/office/powerpoint/2010/main" val="16841765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SUPPORTED STANDING</a:t>
            </a:r>
            <a:endParaRPr lang="en-US" u="sng" dirty="0"/>
          </a:p>
        </p:txBody>
      </p:sp>
      <p:sp>
        <p:nvSpPr>
          <p:cNvPr id="3" name="Content Placeholder 2"/>
          <p:cNvSpPr>
            <a:spLocks noGrp="1"/>
          </p:cNvSpPr>
          <p:nvPr>
            <p:ph idx="1"/>
          </p:nvPr>
        </p:nvSpPr>
        <p:spPr/>
        <p:txBody>
          <a:bodyPr/>
          <a:lstStyle/>
          <a:p>
            <a:r>
              <a:rPr lang="en-US" dirty="0"/>
              <a:t>When the supported prone or kneeling position cannot be used to engage the target, the supported standing position may be used.  The supported standing position is effectively used behind high cover (e.g., window, over a wall) or narrow cover (e.g., tree, telephone pole).</a:t>
            </a:r>
          </a:p>
          <a:p>
            <a:endParaRPr lang="en-US" dirty="0"/>
          </a:p>
        </p:txBody>
      </p:sp>
      <p:sp>
        <p:nvSpPr>
          <p:cNvPr id="4" name="Slide Number Placeholder 3"/>
          <p:cNvSpPr>
            <a:spLocks noGrp="1"/>
          </p:cNvSpPr>
          <p:nvPr>
            <p:ph type="sldNum" sz="quarter" idx="12"/>
          </p:nvPr>
        </p:nvSpPr>
        <p:spPr/>
        <p:txBody>
          <a:bodyPr/>
          <a:lstStyle/>
          <a:p>
            <a:fld id="{7495B373-57EA-47B2-A832-D2A91F9E8CD4}" type="slidenum">
              <a:rPr lang="en-US" smtClean="0"/>
              <a:t>10</a:t>
            </a:fld>
            <a:endParaRPr lang="en-US"/>
          </a:p>
        </p:txBody>
      </p:sp>
    </p:spTree>
    <p:extLst>
      <p:ext uri="{BB962C8B-B14F-4D97-AF65-F5344CB8AC3E}">
        <p14:creationId xmlns:p14="http://schemas.microsoft.com/office/powerpoint/2010/main" val="3295093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SUPPORTED STANDING CONT.</a:t>
            </a:r>
            <a:endParaRPr lang="en-US" u="sng" dirty="0"/>
          </a:p>
        </p:txBody>
      </p:sp>
      <p:pic>
        <p:nvPicPr>
          <p:cNvPr id="4" name="Content Placeholder 6" descr="5-42-hand-against-support.jp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167464" y="1600200"/>
            <a:ext cx="6809072" cy="4525963"/>
          </a:xfrm>
        </p:spPr>
      </p:pic>
      <p:sp>
        <p:nvSpPr>
          <p:cNvPr id="3" name="Slide Number Placeholder 2"/>
          <p:cNvSpPr>
            <a:spLocks noGrp="1"/>
          </p:cNvSpPr>
          <p:nvPr>
            <p:ph type="sldNum" sz="quarter" idx="12"/>
          </p:nvPr>
        </p:nvSpPr>
        <p:spPr/>
        <p:txBody>
          <a:bodyPr/>
          <a:lstStyle/>
          <a:p>
            <a:fld id="{7495B373-57EA-47B2-A832-D2A91F9E8CD4}" type="slidenum">
              <a:rPr lang="en-US" smtClean="0"/>
              <a:t>11</a:t>
            </a:fld>
            <a:endParaRPr lang="en-US"/>
          </a:p>
        </p:txBody>
      </p:sp>
    </p:spTree>
    <p:extLst>
      <p:ext uri="{BB962C8B-B14F-4D97-AF65-F5344CB8AC3E}">
        <p14:creationId xmlns:p14="http://schemas.microsoft.com/office/powerpoint/2010/main" val="28253391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SUPPORTED KNEELING</a:t>
            </a:r>
            <a:endParaRPr lang="en-US" u="sng" dirty="0"/>
          </a:p>
        </p:txBody>
      </p:sp>
      <p:sp>
        <p:nvSpPr>
          <p:cNvPr id="3" name="Content Placeholder 2"/>
          <p:cNvSpPr>
            <a:spLocks noGrp="1"/>
          </p:cNvSpPr>
          <p:nvPr>
            <p:ph idx="1"/>
          </p:nvPr>
        </p:nvSpPr>
        <p:spPr/>
        <p:txBody>
          <a:bodyPr/>
          <a:lstStyle/>
          <a:p>
            <a:r>
              <a:rPr lang="en-US" dirty="0"/>
              <a:t>When the prone position cannot be used because of the height of the support, the supported kneeling position may be appropriate.  The kneeling position provides additional mobility over the prone position.</a:t>
            </a:r>
          </a:p>
        </p:txBody>
      </p:sp>
      <p:sp>
        <p:nvSpPr>
          <p:cNvPr id="4" name="Slide Number Placeholder 3"/>
          <p:cNvSpPr>
            <a:spLocks noGrp="1"/>
          </p:cNvSpPr>
          <p:nvPr>
            <p:ph type="sldNum" sz="quarter" idx="12"/>
          </p:nvPr>
        </p:nvSpPr>
        <p:spPr/>
        <p:txBody>
          <a:bodyPr/>
          <a:lstStyle/>
          <a:p>
            <a:fld id="{7495B373-57EA-47B2-A832-D2A91F9E8CD4}" type="slidenum">
              <a:rPr lang="en-US" smtClean="0"/>
              <a:t>12</a:t>
            </a:fld>
            <a:endParaRPr lang="en-US"/>
          </a:p>
        </p:txBody>
      </p:sp>
    </p:spTree>
    <p:extLst>
      <p:ext uri="{BB962C8B-B14F-4D97-AF65-F5344CB8AC3E}">
        <p14:creationId xmlns:p14="http://schemas.microsoft.com/office/powerpoint/2010/main" val="36025211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SUPPORTED KNEELING CONT.</a:t>
            </a:r>
            <a:endParaRPr lang="en-US" u="sng" dirty="0"/>
          </a:p>
        </p:txBody>
      </p:sp>
      <p:pic>
        <p:nvPicPr>
          <p:cNvPr id="4" name="Picture 5" descr="5-44-shift-into-support.jp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76400" y="1750917"/>
            <a:ext cx="5791200" cy="4224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12"/>
          </p:nvPr>
        </p:nvSpPr>
        <p:spPr/>
        <p:txBody>
          <a:bodyPr/>
          <a:lstStyle/>
          <a:p>
            <a:fld id="{7495B373-57EA-47B2-A832-D2A91F9E8CD4}" type="slidenum">
              <a:rPr lang="en-US" smtClean="0"/>
              <a:t>13</a:t>
            </a:fld>
            <a:endParaRPr lang="en-US"/>
          </a:p>
        </p:txBody>
      </p:sp>
    </p:spTree>
    <p:extLst>
      <p:ext uri="{BB962C8B-B14F-4D97-AF65-F5344CB8AC3E}">
        <p14:creationId xmlns:p14="http://schemas.microsoft.com/office/powerpoint/2010/main" val="8017766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SUPPORTED PRONE</a:t>
            </a:r>
            <a:endParaRPr lang="en-US" u="sng" dirty="0"/>
          </a:p>
        </p:txBody>
      </p:sp>
      <p:sp>
        <p:nvSpPr>
          <p:cNvPr id="3" name="Content Placeholder 2"/>
          <p:cNvSpPr>
            <a:spLocks noGrp="1"/>
          </p:cNvSpPr>
          <p:nvPr>
            <p:ph idx="1"/>
          </p:nvPr>
        </p:nvSpPr>
        <p:spPr/>
        <p:txBody>
          <a:bodyPr/>
          <a:lstStyle/>
          <a:p>
            <a:r>
              <a:rPr lang="en-US" dirty="0"/>
              <a:t>Whenever possible, the supported prone position should be used when firing from behind cover.  It is the steadiest position and provides the lowest silhouette, thereby providing maximum protection from enemy observation and fire. </a:t>
            </a:r>
          </a:p>
        </p:txBody>
      </p:sp>
      <p:sp>
        <p:nvSpPr>
          <p:cNvPr id="4" name="Slide Number Placeholder 3"/>
          <p:cNvSpPr>
            <a:spLocks noGrp="1"/>
          </p:cNvSpPr>
          <p:nvPr>
            <p:ph type="sldNum" sz="quarter" idx="12"/>
          </p:nvPr>
        </p:nvSpPr>
        <p:spPr/>
        <p:txBody>
          <a:bodyPr/>
          <a:lstStyle/>
          <a:p>
            <a:fld id="{7495B373-57EA-47B2-A832-D2A91F9E8CD4}" type="slidenum">
              <a:rPr lang="en-US" smtClean="0"/>
              <a:t>14</a:t>
            </a:fld>
            <a:endParaRPr lang="en-US"/>
          </a:p>
        </p:txBody>
      </p:sp>
    </p:spTree>
    <p:extLst>
      <p:ext uri="{BB962C8B-B14F-4D97-AF65-F5344CB8AC3E}">
        <p14:creationId xmlns:p14="http://schemas.microsoft.com/office/powerpoint/2010/main" val="22357757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SUPPORTED PRONE CONT.</a:t>
            </a:r>
            <a:endParaRPr lang="en-US" u="sng" dirty="0"/>
          </a:p>
        </p:txBody>
      </p:sp>
      <p:pic>
        <p:nvPicPr>
          <p:cNvPr id="4" name="Content Placeholder 6" descr="5-15-prone-support.jp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167464" y="1600200"/>
            <a:ext cx="6809072" cy="4525963"/>
          </a:xfrm>
        </p:spPr>
      </p:pic>
      <p:sp>
        <p:nvSpPr>
          <p:cNvPr id="3" name="Slide Number Placeholder 2"/>
          <p:cNvSpPr>
            <a:spLocks noGrp="1"/>
          </p:cNvSpPr>
          <p:nvPr>
            <p:ph type="sldNum" sz="quarter" idx="12"/>
          </p:nvPr>
        </p:nvSpPr>
        <p:spPr/>
        <p:txBody>
          <a:bodyPr/>
          <a:lstStyle/>
          <a:p>
            <a:fld id="{7495B373-57EA-47B2-A832-D2A91F9E8CD4}" type="slidenum">
              <a:rPr lang="en-US" smtClean="0"/>
              <a:t>15</a:t>
            </a:fld>
            <a:endParaRPr lang="en-US"/>
          </a:p>
        </p:txBody>
      </p:sp>
    </p:spTree>
    <p:extLst>
      <p:ext uri="{BB962C8B-B14F-4D97-AF65-F5344CB8AC3E}">
        <p14:creationId xmlns:p14="http://schemas.microsoft.com/office/powerpoint/2010/main" val="15358183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DETERMINING RANGE</a:t>
            </a:r>
            <a:endParaRPr lang="en-US" u="sng" dirty="0"/>
          </a:p>
        </p:txBody>
      </p:sp>
      <p:sp>
        <p:nvSpPr>
          <p:cNvPr id="3" name="Content Placeholder 2"/>
          <p:cNvSpPr>
            <a:spLocks noGrp="1"/>
          </p:cNvSpPr>
          <p:nvPr>
            <p:ph idx="1"/>
          </p:nvPr>
        </p:nvSpPr>
        <p:spPr>
          <a:xfrm>
            <a:off x="381000" y="1447800"/>
            <a:ext cx="8229600" cy="4525963"/>
          </a:xfrm>
        </p:spPr>
        <p:txBody>
          <a:bodyPr>
            <a:normAutofit lnSpcReduction="10000"/>
          </a:bodyPr>
          <a:lstStyle/>
          <a:p>
            <a:r>
              <a:rPr lang="en-US" dirty="0"/>
              <a:t>Accurate range determination will allow the Marine to determine if the target can be effectively engaged using his BZO or if a new sight setting should be placed on the rifle.</a:t>
            </a:r>
          </a:p>
          <a:p>
            <a:pPr marL="0" indent="0">
              <a:buNone/>
            </a:pPr>
            <a:endParaRPr lang="en-US" dirty="0" smtClean="0"/>
          </a:p>
          <a:p>
            <a:r>
              <a:rPr lang="en-US" dirty="0" smtClean="0"/>
              <a:t>There </a:t>
            </a:r>
            <a:r>
              <a:rPr lang="en-US" dirty="0"/>
              <a:t>are many methods of range estimation that can provide accurate measurements.  The most common are those methods that rely on the eye. </a:t>
            </a:r>
            <a:endParaRPr lang="en-US" dirty="0" smtClean="0"/>
          </a:p>
          <a:p>
            <a:endParaRPr lang="en-US" dirty="0"/>
          </a:p>
        </p:txBody>
      </p:sp>
      <p:sp>
        <p:nvSpPr>
          <p:cNvPr id="4" name="Slide Number Placeholder 3"/>
          <p:cNvSpPr>
            <a:spLocks noGrp="1"/>
          </p:cNvSpPr>
          <p:nvPr>
            <p:ph type="sldNum" sz="quarter" idx="12"/>
          </p:nvPr>
        </p:nvSpPr>
        <p:spPr/>
        <p:txBody>
          <a:bodyPr/>
          <a:lstStyle/>
          <a:p>
            <a:fld id="{7495B373-57EA-47B2-A832-D2A91F9E8CD4}" type="slidenum">
              <a:rPr lang="en-US" smtClean="0"/>
              <a:t>16</a:t>
            </a:fld>
            <a:endParaRPr lang="en-US" dirty="0"/>
          </a:p>
        </p:txBody>
      </p:sp>
    </p:spTree>
    <p:extLst>
      <p:ext uri="{BB962C8B-B14F-4D97-AF65-F5344CB8AC3E}">
        <p14:creationId xmlns:p14="http://schemas.microsoft.com/office/powerpoint/2010/main" val="33802265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DETERMINING RANGE</a:t>
            </a:r>
            <a:endParaRPr lang="en-US" dirty="0"/>
          </a:p>
        </p:txBody>
      </p:sp>
      <p:sp>
        <p:nvSpPr>
          <p:cNvPr id="3" name="Content Placeholder 2"/>
          <p:cNvSpPr>
            <a:spLocks noGrp="1"/>
          </p:cNvSpPr>
          <p:nvPr>
            <p:ph idx="1"/>
          </p:nvPr>
        </p:nvSpPr>
        <p:spPr/>
        <p:txBody>
          <a:bodyPr/>
          <a:lstStyle/>
          <a:p>
            <a:r>
              <a:rPr lang="en-US" u="sng" dirty="0"/>
              <a:t>Unit of </a:t>
            </a:r>
            <a:r>
              <a:rPr lang="en-US" u="sng" dirty="0" smtClean="0"/>
              <a:t>Measure:</a:t>
            </a:r>
          </a:p>
          <a:p>
            <a:pPr lvl="1"/>
            <a:r>
              <a:rPr lang="en-US" dirty="0"/>
              <a:t>T</a:t>
            </a:r>
            <a:r>
              <a:rPr lang="en-US" dirty="0" smtClean="0"/>
              <a:t>he </a:t>
            </a:r>
            <a:r>
              <a:rPr lang="en-US" dirty="0"/>
              <a:t>Marine must visualize a distance of 100 meters on the ground, and then estimate how many of these units can fit between himself and the target.</a:t>
            </a:r>
            <a:endParaRPr lang="en-US" dirty="0" smtClean="0"/>
          </a:p>
          <a:p>
            <a:pPr lvl="1"/>
            <a:r>
              <a:rPr lang="en-US" dirty="0" smtClean="0"/>
              <a:t>The accuracy of this method is </a:t>
            </a:r>
            <a:r>
              <a:rPr lang="en-US" dirty="0"/>
              <a:t>directly related to how </a:t>
            </a:r>
            <a:r>
              <a:rPr lang="en-US" dirty="0" smtClean="0"/>
              <a:t>much </a:t>
            </a:r>
            <a:r>
              <a:rPr lang="en-US" dirty="0"/>
              <a:t>of the terrain is visible</a:t>
            </a:r>
            <a:r>
              <a:rPr lang="en-US" dirty="0" smtClean="0"/>
              <a:t>.</a:t>
            </a:r>
          </a:p>
          <a:p>
            <a:pPr lvl="1"/>
            <a:r>
              <a:rPr lang="en-US" dirty="0"/>
              <a:t>Proficiency in the unit of measure method requires constant practice. </a:t>
            </a:r>
          </a:p>
        </p:txBody>
      </p:sp>
      <p:sp>
        <p:nvSpPr>
          <p:cNvPr id="4" name="Slide Number Placeholder 3"/>
          <p:cNvSpPr>
            <a:spLocks noGrp="1"/>
          </p:cNvSpPr>
          <p:nvPr>
            <p:ph type="sldNum" sz="quarter" idx="12"/>
          </p:nvPr>
        </p:nvSpPr>
        <p:spPr/>
        <p:txBody>
          <a:bodyPr/>
          <a:lstStyle/>
          <a:p>
            <a:fld id="{7495B373-57EA-47B2-A832-D2A91F9E8CD4}" type="slidenum">
              <a:rPr lang="en-US" smtClean="0"/>
              <a:t>17</a:t>
            </a:fld>
            <a:endParaRPr lang="en-US"/>
          </a:p>
        </p:txBody>
      </p:sp>
    </p:spTree>
    <p:extLst>
      <p:ext uri="{BB962C8B-B14F-4D97-AF65-F5344CB8AC3E}">
        <p14:creationId xmlns:p14="http://schemas.microsoft.com/office/powerpoint/2010/main" val="41011186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DETERMINING RANGE</a:t>
            </a:r>
            <a:endParaRPr lang="en-US" dirty="0"/>
          </a:p>
        </p:txBody>
      </p:sp>
      <p:sp>
        <p:nvSpPr>
          <p:cNvPr id="3" name="Content Placeholder 2"/>
          <p:cNvSpPr>
            <a:spLocks noGrp="1"/>
          </p:cNvSpPr>
          <p:nvPr>
            <p:ph idx="1"/>
          </p:nvPr>
        </p:nvSpPr>
        <p:spPr/>
        <p:txBody>
          <a:bodyPr/>
          <a:lstStyle/>
          <a:p>
            <a:r>
              <a:rPr lang="en-US" u="sng" dirty="0" smtClean="0"/>
              <a:t>Appearance of Objects Method</a:t>
            </a:r>
            <a:r>
              <a:rPr lang="en-US" dirty="0" smtClean="0"/>
              <a:t>:</a:t>
            </a:r>
          </a:p>
          <a:p>
            <a:pPr lvl="1"/>
            <a:r>
              <a:rPr lang="en-US" dirty="0" smtClean="0"/>
              <a:t>Must </a:t>
            </a:r>
            <a:r>
              <a:rPr lang="en-US" dirty="0"/>
              <a:t>be familiar with the sizes and details of personnel and equipment at known distances</a:t>
            </a:r>
            <a:r>
              <a:rPr lang="en-US" dirty="0" smtClean="0"/>
              <a:t>.</a:t>
            </a:r>
          </a:p>
          <a:p>
            <a:pPr lvl="1"/>
            <a:r>
              <a:rPr lang="en-US" dirty="0"/>
              <a:t>Anything that limits the visibility (such as weather, smoke, or darkness) will also limit the effectiveness of this method.</a:t>
            </a:r>
            <a:endParaRPr lang="en-US" dirty="0" smtClean="0"/>
          </a:p>
        </p:txBody>
      </p:sp>
      <p:sp>
        <p:nvSpPr>
          <p:cNvPr id="4" name="Slide Number Placeholder 3"/>
          <p:cNvSpPr>
            <a:spLocks noGrp="1"/>
          </p:cNvSpPr>
          <p:nvPr>
            <p:ph type="sldNum" sz="quarter" idx="12"/>
          </p:nvPr>
        </p:nvSpPr>
        <p:spPr/>
        <p:txBody>
          <a:bodyPr/>
          <a:lstStyle/>
          <a:p>
            <a:fld id="{7495B373-57EA-47B2-A832-D2A91F9E8CD4}" type="slidenum">
              <a:rPr lang="en-US" smtClean="0"/>
              <a:t>18</a:t>
            </a:fld>
            <a:endParaRPr lang="en-US"/>
          </a:p>
        </p:txBody>
      </p:sp>
    </p:spTree>
    <p:extLst>
      <p:ext uri="{BB962C8B-B14F-4D97-AF65-F5344CB8AC3E}">
        <p14:creationId xmlns:p14="http://schemas.microsoft.com/office/powerpoint/2010/main" val="20380873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DETERMINING RANGE</a:t>
            </a:r>
            <a:endParaRPr lang="en-US" dirty="0"/>
          </a:p>
        </p:txBody>
      </p:sp>
      <p:sp>
        <p:nvSpPr>
          <p:cNvPr id="3" name="Content Placeholder 2"/>
          <p:cNvSpPr>
            <a:spLocks noGrp="1"/>
          </p:cNvSpPr>
          <p:nvPr>
            <p:ph idx="1"/>
          </p:nvPr>
        </p:nvSpPr>
        <p:spPr/>
        <p:txBody>
          <a:bodyPr/>
          <a:lstStyle/>
          <a:p>
            <a:r>
              <a:rPr lang="en-US" u="sng" dirty="0"/>
              <a:t>Rifle Front Sight Post Method</a:t>
            </a:r>
            <a:r>
              <a:rPr lang="en-US" dirty="0" smtClean="0"/>
              <a:t>:</a:t>
            </a:r>
            <a:endParaRPr lang="en-US" dirty="0"/>
          </a:p>
          <a:p>
            <a:pPr lvl="1"/>
            <a:r>
              <a:rPr lang="en-US" dirty="0"/>
              <a:t>The area of the target that is covered by the front sight post of the M16A2 rifle can be used to estimate range to the target. </a:t>
            </a:r>
          </a:p>
          <a:p>
            <a:pPr lvl="1"/>
            <a:r>
              <a:rPr lang="en-US" dirty="0"/>
              <a:t>The service rifle front sight post will cover the width of a man's chest or body at approximately 300 meters. </a:t>
            </a:r>
          </a:p>
          <a:p>
            <a:pPr marL="457200" lvl="1" indent="0">
              <a:buNone/>
            </a:pPr>
            <a:endParaRPr lang="en-US" dirty="0"/>
          </a:p>
        </p:txBody>
      </p:sp>
      <p:sp>
        <p:nvSpPr>
          <p:cNvPr id="4" name="Slide Number Placeholder 3"/>
          <p:cNvSpPr>
            <a:spLocks noGrp="1"/>
          </p:cNvSpPr>
          <p:nvPr>
            <p:ph type="sldNum" sz="quarter" idx="12"/>
          </p:nvPr>
        </p:nvSpPr>
        <p:spPr/>
        <p:txBody>
          <a:bodyPr/>
          <a:lstStyle/>
          <a:p>
            <a:fld id="{7495B373-57EA-47B2-A832-D2A91F9E8CD4}" type="slidenum">
              <a:rPr lang="en-US" smtClean="0"/>
              <a:t>19</a:t>
            </a:fld>
            <a:endParaRPr lang="en-US"/>
          </a:p>
        </p:txBody>
      </p:sp>
    </p:spTree>
    <p:extLst>
      <p:ext uri="{BB962C8B-B14F-4D97-AF65-F5344CB8AC3E}">
        <p14:creationId xmlns:p14="http://schemas.microsoft.com/office/powerpoint/2010/main" val="3097878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OVERVIEW</a:t>
            </a:r>
            <a:endParaRPr lang="en-US" u="sng" dirty="0"/>
          </a:p>
        </p:txBody>
      </p:sp>
      <p:sp>
        <p:nvSpPr>
          <p:cNvPr id="3" name="Content Placeholder 2"/>
          <p:cNvSpPr>
            <a:spLocks noGrp="1"/>
          </p:cNvSpPr>
          <p:nvPr>
            <p:ph idx="1"/>
          </p:nvPr>
        </p:nvSpPr>
        <p:spPr/>
        <p:txBody>
          <a:bodyPr>
            <a:normAutofit/>
          </a:bodyPr>
          <a:lstStyle/>
          <a:p>
            <a:r>
              <a:rPr lang="en-US" sz="2800" dirty="0" smtClean="0"/>
              <a:t>SUPPORTED FIRING POSITIONS</a:t>
            </a:r>
          </a:p>
          <a:p>
            <a:endParaRPr lang="en-US" sz="2800" dirty="0"/>
          </a:p>
          <a:p>
            <a:r>
              <a:rPr lang="en-US" sz="2800" dirty="0" smtClean="0"/>
              <a:t>DETERMINE RANGE</a:t>
            </a:r>
          </a:p>
          <a:p>
            <a:endParaRPr lang="en-US" sz="2800" dirty="0"/>
          </a:p>
          <a:p>
            <a:r>
              <a:rPr lang="en-US" sz="2800" dirty="0" smtClean="0"/>
              <a:t>WEATHER CONSIDERATIONS</a:t>
            </a:r>
          </a:p>
          <a:p>
            <a:endParaRPr lang="en-US" sz="2800" dirty="0"/>
          </a:p>
          <a:p>
            <a:r>
              <a:rPr lang="en-US" sz="2800" dirty="0" smtClean="0"/>
              <a:t>ENGAGE TARGETS AT UNKNOWN DISTANCE</a:t>
            </a:r>
          </a:p>
          <a:p>
            <a:endParaRPr lang="en-US" sz="2800" dirty="0"/>
          </a:p>
          <a:p>
            <a:endParaRPr lang="en-US" dirty="0" smtClean="0"/>
          </a:p>
          <a:p>
            <a:endParaRPr lang="en-US" dirty="0"/>
          </a:p>
        </p:txBody>
      </p:sp>
      <p:sp>
        <p:nvSpPr>
          <p:cNvPr id="4" name="Slide Number Placeholder 3"/>
          <p:cNvSpPr>
            <a:spLocks noGrp="1"/>
          </p:cNvSpPr>
          <p:nvPr>
            <p:ph type="sldNum" sz="quarter" idx="12"/>
          </p:nvPr>
        </p:nvSpPr>
        <p:spPr/>
        <p:txBody>
          <a:bodyPr/>
          <a:lstStyle/>
          <a:p>
            <a:fld id="{7495B373-57EA-47B2-A832-D2A91F9E8CD4}" type="slidenum">
              <a:rPr lang="en-US" smtClean="0"/>
              <a:t>2</a:t>
            </a:fld>
            <a:endParaRPr lang="en-US"/>
          </a:p>
        </p:txBody>
      </p:sp>
    </p:spTree>
    <p:extLst>
      <p:ext uri="{BB962C8B-B14F-4D97-AF65-F5344CB8AC3E}">
        <p14:creationId xmlns:p14="http://schemas.microsoft.com/office/powerpoint/2010/main" val="18720053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DETERMINING RANGE</a:t>
            </a:r>
            <a:endParaRPr lang="en-US" dirty="0"/>
          </a:p>
        </p:txBody>
      </p:sp>
      <p:sp>
        <p:nvSpPr>
          <p:cNvPr id="3" name="Content Placeholder 2"/>
          <p:cNvSpPr>
            <a:spLocks noGrp="1"/>
          </p:cNvSpPr>
          <p:nvPr>
            <p:ph idx="1"/>
          </p:nvPr>
        </p:nvSpPr>
        <p:spPr/>
        <p:txBody>
          <a:bodyPr/>
          <a:lstStyle/>
          <a:p>
            <a:r>
              <a:rPr lang="en-US" u="sng" dirty="0"/>
              <a:t>Rifle Combat Optic (RCO) </a:t>
            </a:r>
            <a:r>
              <a:rPr lang="en-US" u="sng" dirty="0" smtClean="0"/>
              <a:t>Ranging</a:t>
            </a:r>
            <a:r>
              <a:rPr lang="en-US" dirty="0" smtClean="0"/>
              <a:t>:</a:t>
            </a:r>
          </a:p>
          <a:p>
            <a:pPr lvl="1"/>
            <a:r>
              <a:rPr lang="en-US" dirty="0"/>
              <a:t>The chevron will cover the width of a man's chest (approximately 19” wide) at 300 meters</a:t>
            </a:r>
            <a:r>
              <a:rPr lang="en-US" dirty="0" smtClean="0"/>
              <a:t>.</a:t>
            </a:r>
          </a:p>
          <a:p>
            <a:pPr lvl="1"/>
            <a:r>
              <a:rPr lang="en-US" dirty="0"/>
              <a:t>If the target is less than the width of the chevron, you should assume the target is in excess of 300 meters</a:t>
            </a:r>
            <a:r>
              <a:rPr lang="en-US" dirty="0" smtClean="0"/>
              <a:t>.</a:t>
            </a:r>
          </a:p>
          <a:p>
            <a:pPr lvl="1"/>
            <a:r>
              <a:rPr lang="en-US" dirty="0"/>
              <a:t>The ranging feature is designed for the ideal situation where a target is exposing his torso and is facing you.</a:t>
            </a:r>
          </a:p>
        </p:txBody>
      </p:sp>
      <p:sp>
        <p:nvSpPr>
          <p:cNvPr id="4" name="Slide Number Placeholder 3"/>
          <p:cNvSpPr>
            <a:spLocks noGrp="1"/>
          </p:cNvSpPr>
          <p:nvPr>
            <p:ph type="sldNum" sz="quarter" idx="12"/>
          </p:nvPr>
        </p:nvSpPr>
        <p:spPr/>
        <p:txBody>
          <a:bodyPr/>
          <a:lstStyle/>
          <a:p>
            <a:fld id="{7495B373-57EA-47B2-A832-D2A91F9E8CD4}" type="slidenum">
              <a:rPr lang="en-US" smtClean="0"/>
              <a:t>20</a:t>
            </a:fld>
            <a:endParaRPr lang="en-US"/>
          </a:p>
        </p:txBody>
      </p:sp>
    </p:spTree>
    <p:extLst>
      <p:ext uri="{BB962C8B-B14F-4D97-AF65-F5344CB8AC3E}">
        <p14:creationId xmlns:p14="http://schemas.microsoft.com/office/powerpoint/2010/main" val="33079368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DETERMINING RANGE</a:t>
            </a:r>
            <a:endParaRPr lang="en-US" dirty="0"/>
          </a:p>
        </p:txBody>
      </p:sp>
      <p:sp>
        <p:nvSpPr>
          <p:cNvPr id="3" name="Content Placeholder 2"/>
          <p:cNvSpPr>
            <a:spLocks noGrp="1"/>
          </p:cNvSpPr>
          <p:nvPr>
            <p:ph idx="1"/>
          </p:nvPr>
        </p:nvSpPr>
        <p:spPr/>
        <p:txBody>
          <a:bodyPr>
            <a:normAutofit lnSpcReduction="10000"/>
          </a:bodyPr>
          <a:lstStyle/>
          <a:p>
            <a:r>
              <a:rPr lang="en-US" u="sng" dirty="0"/>
              <a:t>Visible Detail </a:t>
            </a:r>
            <a:r>
              <a:rPr lang="en-US" u="sng" dirty="0" smtClean="0"/>
              <a:t>Method</a:t>
            </a:r>
            <a:r>
              <a:rPr lang="en-US" dirty="0" smtClean="0"/>
              <a:t>:</a:t>
            </a:r>
          </a:p>
          <a:p>
            <a:pPr lvl="1"/>
            <a:r>
              <a:rPr lang="en-US" dirty="0"/>
              <a:t>When observing a target, the amount of detail seen at various ranges gives the Marine a good </a:t>
            </a:r>
            <a:r>
              <a:rPr lang="en-US" dirty="0" smtClean="0"/>
              <a:t>indication </a:t>
            </a:r>
            <a:r>
              <a:rPr lang="en-US" dirty="0"/>
              <a:t>of the target's distance</a:t>
            </a:r>
            <a:r>
              <a:rPr lang="en-US" dirty="0" smtClean="0"/>
              <a:t>.</a:t>
            </a:r>
          </a:p>
          <a:p>
            <a:pPr lvl="1"/>
            <a:r>
              <a:rPr lang="en-US" dirty="0"/>
              <a:t>At 100 yards/meters, the target can be clearly observed in detail, and facial features can be distinguished</a:t>
            </a:r>
            <a:r>
              <a:rPr lang="en-US" dirty="0" smtClean="0"/>
              <a:t>.</a:t>
            </a:r>
          </a:p>
          <a:p>
            <a:pPr lvl="1"/>
            <a:r>
              <a:rPr lang="en-US" dirty="0"/>
              <a:t>At 500 yards/meters, the body shape begins to taper at the ends.  The head becomes indistinct from the shoulders.</a:t>
            </a:r>
          </a:p>
          <a:p>
            <a:pPr lvl="1"/>
            <a:endParaRPr lang="en-US" u="sng" dirty="0" smtClean="0"/>
          </a:p>
        </p:txBody>
      </p:sp>
      <p:sp>
        <p:nvSpPr>
          <p:cNvPr id="4" name="Slide Number Placeholder 3"/>
          <p:cNvSpPr>
            <a:spLocks noGrp="1"/>
          </p:cNvSpPr>
          <p:nvPr>
            <p:ph type="sldNum" sz="quarter" idx="12"/>
          </p:nvPr>
        </p:nvSpPr>
        <p:spPr/>
        <p:txBody>
          <a:bodyPr/>
          <a:lstStyle/>
          <a:p>
            <a:fld id="{7495B373-57EA-47B2-A832-D2A91F9E8CD4}" type="slidenum">
              <a:rPr lang="en-US" smtClean="0"/>
              <a:t>21</a:t>
            </a:fld>
            <a:endParaRPr lang="en-US"/>
          </a:p>
        </p:txBody>
      </p:sp>
    </p:spTree>
    <p:extLst>
      <p:ext uri="{BB962C8B-B14F-4D97-AF65-F5344CB8AC3E}">
        <p14:creationId xmlns:p14="http://schemas.microsoft.com/office/powerpoint/2010/main" val="12818413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DETERMINING RANGE</a:t>
            </a:r>
            <a:endParaRPr lang="en-US" dirty="0"/>
          </a:p>
        </p:txBody>
      </p:sp>
      <p:sp>
        <p:nvSpPr>
          <p:cNvPr id="3" name="Content Placeholder 2"/>
          <p:cNvSpPr>
            <a:spLocks noGrp="1"/>
          </p:cNvSpPr>
          <p:nvPr>
            <p:ph idx="1"/>
          </p:nvPr>
        </p:nvSpPr>
        <p:spPr/>
        <p:txBody>
          <a:bodyPr/>
          <a:lstStyle/>
          <a:p>
            <a:r>
              <a:rPr lang="en-US" u="sng" dirty="0"/>
              <a:t>Bracketing </a:t>
            </a:r>
            <a:r>
              <a:rPr lang="en-US" u="sng" dirty="0" smtClean="0"/>
              <a:t>Method</a:t>
            </a:r>
            <a:r>
              <a:rPr lang="en-US" dirty="0" smtClean="0"/>
              <a:t>:</a:t>
            </a:r>
          </a:p>
          <a:p>
            <a:pPr lvl="1"/>
            <a:r>
              <a:rPr lang="en-US" dirty="0" smtClean="0"/>
              <a:t>Estimating </a:t>
            </a:r>
            <a:r>
              <a:rPr lang="en-US" dirty="0"/>
              <a:t>the shortest possible distance and the greatest possible distance to the target</a:t>
            </a:r>
            <a:r>
              <a:rPr lang="en-US" dirty="0" smtClean="0"/>
              <a:t>.</a:t>
            </a:r>
          </a:p>
          <a:p>
            <a:pPr lvl="1"/>
            <a:r>
              <a:rPr lang="en-US" dirty="0" smtClean="0"/>
              <a:t>Once the greatest and shortest  distances have been determined find the average and that is roughly your distance to target.</a:t>
            </a:r>
            <a:endParaRPr lang="en-US" dirty="0"/>
          </a:p>
        </p:txBody>
      </p:sp>
      <p:sp>
        <p:nvSpPr>
          <p:cNvPr id="4" name="Slide Number Placeholder 3"/>
          <p:cNvSpPr>
            <a:spLocks noGrp="1"/>
          </p:cNvSpPr>
          <p:nvPr>
            <p:ph type="sldNum" sz="quarter" idx="12"/>
          </p:nvPr>
        </p:nvSpPr>
        <p:spPr/>
        <p:txBody>
          <a:bodyPr/>
          <a:lstStyle/>
          <a:p>
            <a:fld id="{7495B373-57EA-47B2-A832-D2A91F9E8CD4}" type="slidenum">
              <a:rPr lang="en-US" smtClean="0"/>
              <a:t>22</a:t>
            </a:fld>
            <a:endParaRPr lang="en-US"/>
          </a:p>
        </p:txBody>
      </p:sp>
    </p:spTree>
    <p:extLst>
      <p:ext uri="{BB962C8B-B14F-4D97-AF65-F5344CB8AC3E}">
        <p14:creationId xmlns:p14="http://schemas.microsoft.com/office/powerpoint/2010/main" val="20774455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WEATHER CONSIDERATIONS</a:t>
            </a:r>
            <a:endParaRPr lang="en-US" u="sng" dirty="0"/>
          </a:p>
        </p:txBody>
      </p:sp>
      <p:sp>
        <p:nvSpPr>
          <p:cNvPr id="3" name="Content Placeholder 2"/>
          <p:cNvSpPr>
            <a:spLocks noGrp="1"/>
          </p:cNvSpPr>
          <p:nvPr>
            <p:ph idx="1"/>
          </p:nvPr>
        </p:nvSpPr>
        <p:spPr>
          <a:xfrm>
            <a:off x="457200" y="2332037"/>
            <a:ext cx="8229600" cy="4525963"/>
          </a:xfrm>
        </p:spPr>
        <p:txBody>
          <a:bodyPr/>
          <a:lstStyle/>
          <a:p>
            <a:r>
              <a:rPr lang="en-US" dirty="0"/>
              <a:t>The well‑trained shooter who understands how to obtain a steady position, carefully align their sights, and execute perfect trigger control may still fail to hit the center of the target.</a:t>
            </a:r>
          </a:p>
        </p:txBody>
      </p:sp>
      <p:sp>
        <p:nvSpPr>
          <p:cNvPr id="4" name="Slide Number Placeholder 3"/>
          <p:cNvSpPr>
            <a:spLocks noGrp="1"/>
          </p:cNvSpPr>
          <p:nvPr>
            <p:ph type="sldNum" sz="quarter" idx="12"/>
          </p:nvPr>
        </p:nvSpPr>
        <p:spPr/>
        <p:txBody>
          <a:bodyPr/>
          <a:lstStyle/>
          <a:p>
            <a:fld id="{7495B373-57EA-47B2-A832-D2A91F9E8CD4}" type="slidenum">
              <a:rPr lang="en-US" smtClean="0"/>
              <a:t>23</a:t>
            </a:fld>
            <a:endParaRPr lang="en-US"/>
          </a:p>
        </p:txBody>
      </p:sp>
    </p:spTree>
    <p:extLst>
      <p:ext uri="{BB962C8B-B14F-4D97-AF65-F5344CB8AC3E}">
        <p14:creationId xmlns:p14="http://schemas.microsoft.com/office/powerpoint/2010/main" val="15832855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WEATHER CONSIDERATIONS</a:t>
            </a:r>
            <a:endParaRPr lang="en-US" dirty="0"/>
          </a:p>
        </p:txBody>
      </p:sp>
      <p:sp>
        <p:nvSpPr>
          <p:cNvPr id="3" name="Content Placeholder 2"/>
          <p:cNvSpPr>
            <a:spLocks noGrp="1"/>
          </p:cNvSpPr>
          <p:nvPr>
            <p:ph idx="1"/>
          </p:nvPr>
        </p:nvSpPr>
        <p:spPr/>
        <p:txBody>
          <a:bodyPr/>
          <a:lstStyle/>
          <a:p>
            <a:r>
              <a:rPr lang="en-US" u="sng" dirty="0" smtClean="0"/>
              <a:t>Effects of Wind</a:t>
            </a:r>
            <a:r>
              <a:rPr lang="en-US" dirty="0" smtClean="0"/>
              <a:t>:</a:t>
            </a:r>
          </a:p>
          <a:p>
            <a:pPr lvl="1"/>
            <a:r>
              <a:rPr lang="en-US" u="sng" dirty="0"/>
              <a:t>The </a:t>
            </a:r>
            <a:r>
              <a:rPr lang="en-US" u="sng" dirty="0" smtClean="0"/>
              <a:t>Shooter</a:t>
            </a:r>
            <a:r>
              <a:rPr lang="en-US" b="1" dirty="0" smtClean="0"/>
              <a:t>:</a:t>
            </a:r>
          </a:p>
          <a:p>
            <a:pPr lvl="2"/>
            <a:r>
              <a:rPr lang="en-US" dirty="0" smtClean="0"/>
              <a:t> </a:t>
            </a:r>
            <a:r>
              <a:rPr lang="en-US" dirty="0"/>
              <a:t>The effect the wind has on the shooter will depend on the velocity of the wind and the firing position</a:t>
            </a:r>
            <a:r>
              <a:rPr lang="en-US" dirty="0" smtClean="0"/>
              <a:t>.</a:t>
            </a:r>
          </a:p>
          <a:p>
            <a:pPr lvl="2"/>
            <a:r>
              <a:rPr lang="en-US" dirty="0"/>
              <a:t>The stronger the winds, the more difficult it will be to hold the weapon steady</a:t>
            </a:r>
            <a:r>
              <a:rPr lang="en-US" dirty="0" smtClean="0"/>
              <a:t>.</a:t>
            </a:r>
          </a:p>
          <a:p>
            <a:pPr lvl="2"/>
            <a:r>
              <a:rPr lang="en-US" dirty="0"/>
              <a:t>If the situation permits, choose a shooting position that is the least susceptible to the effect of the wind. </a:t>
            </a:r>
            <a:r>
              <a:rPr lang="en-US" dirty="0" smtClean="0"/>
              <a:t>(i.e. prone)</a:t>
            </a:r>
            <a:endParaRPr lang="en-US" dirty="0"/>
          </a:p>
        </p:txBody>
      </p:sp>
      <p:sp>
        <p:nvSpPr>
          <p:cNvPr id="4" name="Slide Number Placeholder 3"/>
          <p:cNvSpPr>
            <a:spLocks noGrp="1"/>
          </p:cNvSpPr>
          <p:nvPr>
            <p:ph type="sldNum" sz="quarter" idx="12"/>
          </p:nvPr>
        </p:nvSpPr>
        <p:spPr/>
        <p:txBody>
          <a:bodyPr/>
          <a:lstStyle/>
          <a:p>
            <a:fld id="{7495B373-57EA-47B2-A832-D2A91F9E8CD4}" type="slidenum">
              <a:rPr lang="en-US" smtClean="0"/>
              <a:t>24</a:t>
            </a:fld>
            <a:endParaRPr lang="en-US"/>
          </a:p>
        </p:txBody>
      </p:sp>
    </p:spTree>
    <p:extLst>
      <p:ext uri="{BB962C8B-B14F-4D97-AF65-F5344CB8AC3E}">
        <p14:creationId xmlns:p14="http://schemas.microsoft.com/office/powerpoint/2010/main" val="33876539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WEATHER CONSIDERATIONS</a:t>
            </a:r>
            <a:endParaRPr lang="en-US" dirty="0"/>
          </a:p>
        </p:txBody>
      </p:sp>
      <p:sp>
        <p:nvSpPr>
          <p:cNvPr id="3" name="Content Placeholder 2"/>
          <p:cNvSpPr>
            <a:spLocks noGrp="1"/>
          </p:cNvSpPr>
          <p:nvPr>
            <p:ph idx="1"/>
          </p:nvPr>
        </p:nvSpPr>
        <p:spPr/>
        <p:txBody>
          <a:bodyPr/>
          <a:lstStyle/>
          <a:p>
            <a:r>
              <a:rPr lang="en-US" u="sng" dirty="0"/>
              <a:t>Effects of Wind</a:t>
            </a:r>
            <a:r>
              <a:rPr lang="en-US" dirty="0"/>
              <a:t>:</a:t>
            </a:r>
          </a:p>
          <a:p>
            <a:pPr lvl="1"/>
            <a:r>
              <a:rPr lang="en-US" u="sng" dirty="0"/>
              <a:t>The </a:t>
            </a:r>
            <a:r>
              <a:rPr lang="en-US" u="sng" dirty="0" smtClean="0"/>
              <a:t>Bullet:</a:t>
            </a:r>
          </a:p>
          <a:p>
            <a:pPr lvl="2"/>
            <a:r>
              <a:rPr lang="en-US" dirty="0"/>
              <a:t>The effect the wind has on the round as it travels down range is referred to as deflection. </a:t>
            </a:r>
            <a:endParaRPr lang="en-US" dirty="0" smtClean="0"/>
          </a:p>
          <a:p>
            <a:pPr lvl="2"/>
            <a:r>
              <a:rPr lang="en-US" dirty="0" smtClean="0"/>
              <a:t>Increases </a:t>
            </a:r>
            <a:r>
              <a:rPr lang="en-US" dirty="0"/>
              <a:t>with the distance to the target</a:t>
            </a:r>
            <a:r>
              <a:rPr lang="en-US" dirty="0" smtClean="0"/>
              <a:t>.</a:t>
            </a:r>
          </a:p>
          <a:p>
            <a:pPr marL="457200" lvl="2" indent="-457200"/>
            <a:r>
              <a:rPr lang="en-US" sz="3200" u="sng" dirty="0" smtClean="0"/>
              <a:t>FACTORS OF WIND:</a:t>
            </a:r>
          </a:p>
          <a:p>
            <a:pPr marL="914400" lvl="3" indent="-457200"/>
            <a:r>
              <a:rPr lang="en-US" sz="2800" dirty="0" smtClean="0"/>
              <a:t>Velocity of the Wind</a:t>
            </a:r>
          </a:p>
          <a:p>
            <a:pPr marL="914400" lvl="3" indent="-457200"/>
            <a:r>
              <a:rPr lang="en-US" sz="2800" dirty="0" smtClean="0"/>
              <a:t>Range to Target</a:t>
            </a:r>
          </a:p>
          <a:p>
            <a:pPr marL="914400" lvl="3" indent="-457200"/>
            <a:r>
              <a:rPr lang="en-US" sz="2800" dirty="0" smtClean="0"/>
              <a:t>Direction of Wind</a:t>
            </a:r>
          </a:p>
        </p:txBody>
      </p:sp>
      <p:sp>
        <p:nvSpPr>
          <p:cNvPr id="4" name="Slide Number Placeholder 3"/>
          <p:cNvSpPr>
            <a:spLocks noGrp="1"/>
          </p:cNvSpPr>
          <p:nvPr>
            <p:ph type="sldNum" sz="quarter" idx="12"/>
          </p:nvPr>
        </p:nvSpPr>
        <p:spPr/>
        <p:txBody>
          <a:bodyPr/>
          <a:lstStyle/>
          <a:p>
            <a:fld id="{7495B373-57EA-47B2-A832-D2A91F9E8CD4}" type="slidenum">
              <a:rPr lang="en-US" smtClean="0"/>
              <a:t>25</a:t>
            </a:fld>
            <a:endParaRPr lang="en-US"/>
          </a:p>
        </p:txBody>
      </p:sp>
    </p:spTree>
    <p:extLst>
      <p:ext uri="{BB962C8B-B14F-4D97-AF65-F5344CB8AC3E}">
        <p14:creationId xmlns:p14="http://schemas.microsoft.com/office/powerpoint/2010/main" val="5103841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WEATHER CONSIDERATIONS</a:t>
            </a:r>
            <a:endParaRPr lang="en-US" dirty="0"/>
          </a:p>
        </p:txBody>
      </p:sp>
      <p:sp>
        <p:nvSpPr>
          <p:cNvPr id="3" name="Content Placeholder 2"/>
          <p:cNvSpPr>
            <a:spLocks noGrp="1"/>
          </p:cNvSpPr>
          <p:nvPr>
            <p:ph idx="1"/>
          </p:nvPr>
        </p:nvSpPr>
        <p:spPr/>
        <p:txBody>
          <a:bodyPr>
            <a:normAutofit lnSpcReduction="10000"/>
          </a:bodyPr>
          <a:lstStyle/>
          <a:p>
            <a:r>
              <a:rPr lang="en-US" u="sng" dirty="0"/>
              <a:t>EFFECTS OF DIFFERENT LIGHT </a:t>
            </a:r>
            <a:r>
              <a:rPr lang="en-US" u="sng" dirty="0" smtClean="0"/>
              <a:t>CONDITIONS</a:t>
            </a:r>
            <a:r>
              <a:rPr lang="en-US" dirty="0" smtClean="0"/>
              <a:t>:</a:t>
            </a:r>
          </a:p>
          <a:p>
            <a:pPr lvl="1"/>
            <a:r>
              <a:rPr lang="en-US" u="sng" dirty="0"/>
              <a:t>Bright Light</a:t>
            </a:r>
            <a:r>
              <a:rPr lang="en-US" dirty="0"/>
              <a:t>.  Bright light conditions exist under a clear blue sky with no fog or haze present to filter the sunlight.  </a:t>
            </a:r>
          </a:p>
          <a:p>
            <a:pPr lvl="2"/>
            <a:r>
              <a:rPr lang="en-US" dirty="0"/>
              <a:t>Place a piece of tape over the fiber optic light collector to create a finer aiming point on the red chevron and post below it.</a:t>
            </a:r>
          </a:p>
          <a:p>
            <a:pPr lvl="2"/>
            <a:r>
              <a:rPr lang="en-US" dirty="0"/>
              <a:t>Bright light can make a target appear smaller and farther away.  As a result, it is easy to overestimate range.  Bright light can affect your perception of the target and therefore can affect your zero.</a:t>
            </a:r>
          </a:p>
        </p:txBody>
      </p:sp>
      <p:sp>
        <p:nvSpPr>
          <p:cNvPr id="4" name="Slide Number Placeholder 3"/>
          <p:cNvSpPr>
            <a:spLocks noGrp="1"/>
          </p:cNvSpPr>
          <p:nvPr>
            <p:ph type="sldNum" sz="quarter" idx="12"/>
          </p:nvPr>
        </p:nvSpPr>
        <p:spPr/>
        <p:txBody>
          <a:bodyPr/>
          <a:lstStyle/>
          <a:p>
            <a:fld id="{7495B373-57EA-47B2-A832-D2A91F9E8CD4}" type="slidenum">
              <a:rPr lang="en-US" smtClean="0"/>
              <a:t>26</a:t>
            </a:fld>
            <a:endParaRPr lang="en-US" dirty="0"/>
          </a:p>
        </p:txBody>
      </p:sp>
    </p:spTree>
    <p:extLst>
      <p:ext uri="{BB962C8B-B14F-4D97-AF65-F5344CB8AC3E}">
        <p14:creationId xmlns:p14="http://schemas.microsoft.com/office/powerpoint/2010/main" val="3070371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WEATHER CONSIDERATIONS</a:t>
            </a:r>
            <a:endParaRPr lang="en-US" dirty="0"/>
          </a:p>
        </p:txBody>
      </p:sp>
      <p:sp>
        <p:nvSpPr>
          <p:cNvPr id="3" name="Content Placeholder 2"/>
          <p:cNvSpPr>
            <a:spLocks noGrp="1"/>
          </p:cNvSpPr>
          <p:nvPr>
            <p:ph idx="1"/>
          </p:nvPr>
        </p:nvSpPr>
        <p:spPr/>
        <p:txBody>
          <a:bodyPr/>
          <a:lstStyle/>
          <a:p>
            <a:r>
              <a:rPr lang="en-US" u="sng" dirty="0"/>
              <a:t>EFFECTS OF DIFFERENT LIGHT </a:t>
            </a:r>
            <a:r>
              <a:rPr lang="en-US" u="sng" dirty="0" smtClean="0"/>
              <a:t>CONDITIONS</a:t>
            </a:r>
            <a:r>
              <a:rPr lang="en-US" dirty="0" smtClean="0"/>
              <a:t>:</a:t>
            </a:r>
          </a:p>
          <a:p>
            <a:pPr lvl="1"/>
            <a:r>
              <a:rPr lang="en-US" u="sng" dirty="0" smtClean="0"/>
              <a:t>Haze</a:t>
            </a:r>
            <a:r>
              <a:rPr lang="en-US" dirty="0"/>
              <a:t>:</a:t>
            </a:r>
            <a:r>
              <a:rPr lang="en-US" dirty="0" smtClean="0"/>
              <a:t>  </a:t>
            </a:r>
            <a:r>
              <a:rPr lang="en-US" dirty="0"/>
              <a:t>Haze exists when smog, fog, dust, or humidity is present.  Hazy conditions could cause additional eye strain. Haze can make a target appear indistinct, making it difficult to establish sight picture.</a:t>
            </a:r>
          </a:p>
        </p:txBody>
      </p:sp>
      <p:sp>
        <p:nvSpPr>
          <p:cNvPr id="4" name="Slide Number Placeholder 3"/>
          <p:cNvSpPr>
            <a:spLocks noGrp="1"/>
          </p:cNvSpPr>
          <p:nvPr>
            <p:ph type="sldNum" sz="quarter" idx="12"/>
          </p:nvPr>
        </p:nvSpPr>
        <p:spPr/>
        <p:txBody>
          <a:bodyPr/>
          <a:lstStyle/>
          <a:p>
            <a:fld id="{7495B373-57EA-47B2-A832-D2A91F9E8CD4}" type="slidenum">
              <a:rPr lang="en-US" smtClean="0"/>
              <a:t>27</a:t>
            </a:fld>
            <a:endParaRPr lang="en-US"/>
          </a:p>
        </p:txBody>
      </p:sp>
    </p:spTree>
    <p:extLst>
      <p:ext uri="{BB962C8B-B14F-4D97-AF65-F5344CB8AC3E}">
        <p14:creationId xmlns:p14="http://schemas.microsoft.com/office/powerpoint/2010/main" val="25490138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WEATHER CONSIDERATIONS</a:t>
            </a:r>
            <a:endParaRPr lang="en-US" dirty="0"/>
          </a:p>
        </p:txBody>
      </p:sp>
      <p:sp>
        <p:nvSpPr>
          <p:cNvPr id="3" name="Content Placeholder 2"/>
          <p:cNvSpPr>
            <a:spLocks noGrp="1"/>
          </p:cNvSpPr>
          <p:nvPr>
            <p:ph idx="1"/>
          </p:nvPr>
        </p:nvSpPr>
        <p:spPr/>
        <p:txBody>
          <a:bodyPr/>
          <a:lstStyle/>
          <a:p>
            <a:r>
              <a:rPr lang="en-US" u="sng" dirty="0" smtClean="0"/>
              <a:t>Overcast</a:t>
            </a:r>
            <a:r>
              <a:rPr lang="en-US" dirty="0" smtClean="0"/>
              <a:t>:</a:t>
            </a:r>
          </a:p>
          <a:p>
            <a:pPr lvl="1"/>
            <a:r>
              <a:rPr lang="en-US" dirty="0"/>
              <a:t>Overcast conditions exist when a solid layer of clouds blocks the sun</a:t>
            </a:r>
            <a:r>
              <a:rPr lang="en-US" dirty="0" smtClean="0"/>
              <a:t>.</a:t>
            </a:r>
          </a:p>
          <a:p>
            <a:pPr lvl="1"/>
            <a:r>
              <a:rPr lang="en-US" dirty="0"/>
              <a:t>The amount of light changes as the cloud cover thickens</a:t>
            </a:r>
            <a:r>
              <a:rPr lang="en-US" dirty="0" smtClean="0"/>
              <a:t>.</a:t>
            </a:r>
          </a:p>
          <a:p>
            <a:pPr lvl="1"/>
            <a:r>
              <a:rPr lang="en-US" dirty="0"/>
              <a:t>Overcast conditions make a target appear larger and closer.</a:t>
            </a:r>
          </a:p>
        </p:txBody>
      </p:sp>
      <p:sp>
        <p:nvSpPr>
          <p:cNvPr id="4" name="Slide Number Placeholder 3"/>
          <p:cNvSpPr>
            <a:spLocks noGrp="1"/>
          </p:cNvSpPr>
          <p:nvPr>
            <p:ph type="sldNum" sz="quarter" idx="12"/>
          </p:nvPr>
        </p:nvSpPr>
        <p:spPr/>
        <p:txBody>
          <a:bodyPr/>
          <a:lstStyle/>
          <a:p>
            <a:fld id="{7495B373-57EA-47B2-A832-D2A91F9E8CD4}" type="slidenum">
              <a:rPr lang="en-US" smtClean="0"/>
              <a:t>28</a:t>
            </a:fld>
            <a:endParaRPr lang="en-US"/>
          </a:p>
        </p:txBody>
      </p:sp>
    </p:spTree>
    <p:extLst>
      <p:ext uri="{BB962C8B-B14F-4D97-AF65-F5344CB8AC3E}">
        <p14:creationId xmlns:p14="http://schemas.microsoft.com/office/powerpoint/2010/main" val="18484913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WEATHER CONSIDERATIONS</a:t>
            </a:r>
            <a:endParaRPr lang="en-US" dirty="0"/>
          </a:p>
        </p:txBody>
      </p:sp>
      <p:sp>
        <p:nvSpPr>
          <p:cNvPr id="3" name="Content Placeholder 2"/>
          <p:cNvSpPr>
            <a:spLocks noGrp="1"/>
          </p:cNvSpPr>
          <p:nvPr>
            <p:ph idx="1"/>
          </p:nvPr>
        </p:nvSpPr>
        <p:spPr/>
        <p:txBody>
          <a:bodyPr>
            <a:normAutofit lnSpcReduction="10000"/>
          </a:bodyPr>
          <a:lstStyle/>
          <a:p>
            <a:r>
              <a:rPr lang="en-US" u="sng" dirty="0" smtClean="0"/>
              <a:t>Clouds</a:t>
            </a:r>
            <a:r>
              <a:rPr lang="en-US" dirty="0" smtClean="0"/>
              <a:t>:</a:t>
            </a:r>
          </a:p>
          <a:p>
            <a:pPr lvl="1"/>
            <a:r>
              <a:rPr lang="en-US" u="sng" dirty="0"/>
              <a:t>Scattered </a:t>
            </a:r>
            <a:r>
              <a:rPr lang="en-US" u="sng" dirty="0" smtClean="0"/>
              <a:t>Clouds</a:t>
            </a:r>
            <a:r>
              <a:rPr lang="en-US" dirty="0" smtClean="0"/>
              <a:t>:</a:t>
            </a:r>
          </a:p>
          <a:p>
            <a:pPr lvl="2"/>
            <a:r>
              <a:rPr lang="en-US" dirty="0" smtClean="0"/>
              <a:t>Exist </a:t>
            </a:r>
            <a:r>
              <a:rPr lang="en-US" dirty="0"/>
              <a:t>when the clouds are broken up into small patches with the sun appearing at times between the clouds</a:t>
            </a:r>
            <a:r>
              <a:rPr lang="en-US" dirty="0" smtClean="0"/>
              <a:t>.</a:t>
            </a:r>
          </a:p>
          <a:p>
            <a:pPr lvl="2"/>
            <a:r>
              <a:rPr lang="en-US" dirty="0"/>
              <a:t>Your eyes may have problems adjusting between a target </a:t>
            </a:r>
            <a:r>
              <a:rPr lang="en-US" dirty="0" smtClean="0"/>
              <a:t>which </a:t>
            </a:r>
            <a:r>
              <a:rPr lang="en-US" dirty="0"/>
              <a:t>is brightly lit and one that is shadowed</a:t>
            </a:r>
            <a:r>
              <a:rPr lang="en-US" dirty="0" smtClean="0"/>
              <a:t>.</a:t>
            </a:r>
          </a:p>
          <a:p>
            <a:pPr marL="914400" lvl="3" indent="-457200"/>
            <a:r>
              <a:rPr lang="en-US" sz="2800" u="sng" dirty="0"/>
              <a:t>Moving </a:t>
            </a:r>
            <a:r>
              <a:rPr lang="en-US" sz="2800" u="sng" dirty="0" smtClean="0"/>
              <a:t>Clouds</a:t>
            </a:r>
            <a:r>
              <a:rPr lang="en-US" sz="2800" dirty="0" smtClean="0"/>
              <a:t>:</a:t>
            </a:r>
          </a:p>
          <a:p>
            <a:pPr marL="1371600" lvl="4" indent="-457200">
              <a:buFont typeface="Arial" panose="020B0604020202020204" pitchFamily="34" charset="0"/>
              <a:buChar char="•"/>
            </a:pPr>
            <a:r>
              <a:rPr lang="en-US" sz="2400" dirty="0" smtClean="0"/>
              <a:t>Exist </a:t>
            </a:r>
            <a:r>
              <a:rPr lang="en-US" sz="2400" dirty="0"/>
              <a:t>when scattered clouds move across the sky </a:t>
            </a:r>
            <a:r>
              <a:rPr lang="en-US" sz="2400" dirty="0" smtClean="0"/>
              <a:t>rapidly.</a:t>
            </a:r>
          </a:p>
          <a:p>
            <a:pPr marL="1371600" lvl="4" indent="-457200">
              <a:buFont typeface="Arial" panose="020B0604020202020204" pitchFamily="34" charset="0"/>
              <a:buChar char="•"/>
            </a:pPr>
            <a:r>
              <a:rPr lang="en-US" sz="2400" dirty="0" smtClean="0"/>
              <a:t>Can </a:t>
            </a:r>
            <a:r>
              <a:rPr lang="en-US" sz="2400" dirty="0"/>
              <a:t>fatigue the eyes due to the rapid changes from bright light to shadows.</a:t>
            </a:r>
            <a:endParaRPr lang="en-US" sz="2400" dirty="0" smtClean="0"/>
          </a:p>
          <a:p>
            <a:pPr marL="914400" lvl="3" indent="-457200"/>
            <a:endParaRPr lang="en-US" sz="2800" dirty="0"/>
          </a:p>
        </p:txBody>
      </p:sp>
      <p:sp>
        <p:nvSpPr>
          <p:cNvPr id="4" name="Slide Number Placeholder 3"/>
          <p:cNvSpPr>
            <a:spLocks noGrp="1"/>
          </p:cNvSpPr>
          <p:nvPr>
            <p:ph type="sldNum" sz="quarter" idx="12"/>
          </p:nvPr>
        </p:nvSpPr>
        <p:spPr/>
        <p:txBody>
          <a:bodyPr/>
          <a:lstStyle/>
          <a:p>
            <a:fld id="{7495B373-57EA-47B2-A832-D2A91F9E8CD4}" type="slidenum">
              <a:rPr lang="en-US" smtClean="0"/>
              <a:t>29</a:t>
            </a:fld>
            <a:endParaRPr lang="en-US"/>
          </a:p>
        </p:txBody>
      </p:sp>
    </p:spTree>
    <p:extLst>
      <p:ext uri="{BB962C8B-B14F-4D97-AF65-F5344CB8AC3E}">
        <p14:creationId xmlns:p14="http://schemas.microsoft.com/office/powerpoint/2010/main" val="2994570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TERMINAL LEARNING OBJECTIVE</a:t>
            </a:r>
            <a:endParaRPr lang="en-US" u="sng" dirty="0"/>
          </a:p>
        </p:txBody>
      </p:sp>
      <p:sp>
        <p:nvSpPr>
          <p:cNvPr id="3" name="Content Placeholder 2"/>
          <p:cNvSpPr>
            <a:spLocks noGrp="1"/>
          </p:cNvSpPr>
          <p:nvPr>
            <p:ph idx="1"/>
          </p:nvPr>
        </p:nvSpPr>
        <p:spPr/>
        <p:txBody>
          <a:bodyPr/>
          <a:lstStyle/>
          <a:p>
            <a:pPr marL="0" indent="0">
              <a:buNone/>
            </a:pPr>
            <a:r>
              <a:rPr lang="en-US"/>
              <a:t>Given a service rifle/ Infantry Automatic Rifle (IAR) with primary aiming device, individual field equipment, common weapon sling, magazines, ammunition, and threat targets at short, mid, and long range, achieve mastery during execution of the performance checklists within the Master Lesson Files for Entry-Level and Annual Rifle Marksmanship Training.</a:t>
            </a:r>
            <a:endParaRPr lang="en-US" dirty="0"/>
          </a:p>
        </p:txBody>
      </p:sp>
      <p:sp>
        <p:nvSpPr>
          <p:cNvPr id="4" name="Slide Number Placeholder 3"/>
          <p:cNvSpPr>
            <a:spLocks noGrp="1"/>
          </p:cNvSpPr>
          <p:nvPr>
            <p:ph type="sldNum" sz="quarter" idx="12"/>
          </p:nvPr>
        </p:nvSpPr>
        <p:spPr/>
        <p:txBody>
          <a:bodyPr/>
          <a:lstStyle/>
          <a:p>
            <a:fld id="{7495B373-57EA-47B2-A832-D2A91F9E8CD4}" type="slidenum">
              <a:rPr lang="en-US" smtClean="0"/>
              <a:t>3</a:t>
            </a:fld>
            <a:endParaRPr lang="en-US"/>
          </a:p>
        </p:txBody>
      </p:sp>
    </p:spTree>
    <p:extLst>
      <p:ext uri="{BB962C8B-B14F-4D97-AF65-F5344CB8AC3E}">
        <p14:creationId xmlns:p14="http://schemas.microsoft.com/office/powerpoint/2010/main" val="15825970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WEATHER CONSIDERATIONS</a:t>
            </a:r>
            <a:endParaRPr lang="en-US" dirty="0"/>
          </a:p>
        </p:txBody>
      </p:sp>
      <p:sp>
        <p:nvSpPr>
          <p:cNvPr id="3" name="Content Placeholder 2"/>
          <p:cNvSpPr>
            <a:spLocks noGrp="1"/>
          </p:cNvSpPr>
          <p:nvPr>
            <p:ph idx="1"/>
          </p:nvPr>
        </p:nvSpPr>
        <p:spPr/>
        <p:txBody>
          <a:bodyPr>
            <a:normAutofit lnSpcReduction="10000"/>
          </a:bodyPr>
          <a:lstStyle/>
          <a:p>
            <a:r>
              <a:rPr lang="en-US" u="sng" dirty="0"/>
              <a:t>EFFECTS OF </a:t>
            </a:r>
            <a:r>
              <a:rPr lang="en-US" u="sng" dirty="0" smtClean="0"/>
              <a:t>TEMPERATURE</a:t>
            </a:r>
            <a:r>
              <a:rPr lang="en-US" dirty="0" smtClean="0"/>
              <a:t>:</a:t>
            </a:r>
          </a:p>
          <a:p>
            <a:pPr lvl="1"/>
            <a:r>
              <a:rPr lang="en-US" u="sng" dirty="0"/>
              <a:t>Extreme </a:t>
            </a:r>
            <a:r>
              <a:rPr lang="en-US" u="sng" dirty="0" smtClean="0"/>
              <a:t>Heat</a:t>
            </a:r>
            <a:r>
              <a:rPr lang="en-US" dirty="0" smtClean="0"/>
              <a:t>: </a:t>
            </a:r>
          </a:p>
          <a:p>
            <a:pPr lvl="2"/>
            <a:r>
              <a:rPr lang="en-US" dirty="0"/>
              <a:t>Hot temperatures can lead to rapid fatigue and cause distractions that can result in inaccurate shooting</a:t>
            </a:r>
            <a:r>
              <a:rPr lang="en-US" dirty="0" smtClean="0"/>
              <a:t>.</a:t>
            </a:r>
          </a:p>
          <a:p>
            <a:pPr lvl="2"/>
            <a:r>
              <a:rPr lang="en-US" dirty="0"/>
              <a:t>Excessive heat can cause muscle cramps, heat exhaustion, or heat stroke. </a:t>
            </a:r>
            <a:endParaRPr lang="en-US" dirty="0" smtClean="0"/>
          </a:p>
          <a:p>
            <a:pPr lvl="2"/>
            <a:r>
              <a:rPr lang="en-US" dirty="0"/>
              <a:t>ground mirage can cause a target to appear indistinct and drift from side to side</a:t>
            </a:r>
            <a:r>
              <a:rPr lang="en-US" dirty="0" smtClean="0"/>
              <a:t>.</a:t>
            </a:r>
          </a:p>
          <a:p>
            <a:pPr lvl="2"/>
            <a:r>
              <a:rPr lang="en-US" dirty="0" smtClean="0"/>
              <a:t>Rifle </a:t>
            </a:r>
            <a:r>
              <a:rPr lang="en-US" dirty="0"/>
              <a:t>chamber pressure </a:t>
            </a:r>
            <a:r>
              <a:rPr lang="en-US" dirty="0" smtClean="0"/>
              <a:t>increases.</a:t>
            </a:r>
          </a:p>
          <a:p>
            <a:pPr lvl="2"/>
            <a:r>
              <a:rPr lang="en-US" dirty="0"/>
              <a:t>P</a:t>
            </a:r>
            <a:r>
              <a:rPr lang="en-US" dirty="0" smtClean="0"/>
              <a:t>rovides </a:t>
            </a:r>
            <a:r>
              <a:rPr lang="en-US" dirty="0"/>
              <a:t>the bullet with less resistance allowing it to travel faster</a:t>
            </a:r>
          </a:p>
        </p:txBody>
      </p:sp>
      <p:sp>
        <p:nvSpPr>
          <p:cNvPr id="4" name="Slide Number Placeholder 3"/>
          <p:cNvSpPr>
            <a:spLocks noGrp="1"/>
          </p:cNvSpPr>
          <p:nvPr>
            <p:ph type="sldNum" sz="quarter" idx="12"/>
          </p:nvPr>
        </p:nvSpPr>
        <p:spPr/>
        <p:txBody>
          <a:bodyPr/>
          <a:lstStyle/>
          <a:p>
            <a:fld id="{7495B373-57EA-47B2-A832-D2A91F9E8CD4}" type="slidenum">
              <a:rPr lang="en-US" smtClean="0"/>
              <a:t>30</a:t>
            </a:fld>
            <a:endParaRPr lang="en-US"/>
          </a:p>
        </p:txBody>
      </p:sp>
    </p:spTree>
    <p:extLst>
      <p:ext uri="{BB962C8B-B14F-4D97-AF65-F5344CB8AC3E}">
        <p14:creationId xmlns:p14="http://schemas.microsoft.com/office/powerpoint/2010/main" val="24643491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WEATHER CONSIDERATIONS</a:t>
            </a:r>
            <a:endParaRPr lang="en-US" dirty="0"/>
          </a:p>
        </p:txBody>
      </p:sp>
      <p:sp>
        <p:nvSpPr>
          <p:cNvPr id="3" name="Content Placeholder 2"/>
          <p:cNvSpPr>
            <a:spLocks noGrp="1"/>
          </p:cNvSpPr>
          <p:nvPr>
            <p:ph idx="1"/>
          </p:nvPr>
        </p:nvSpPr>
        <p:spPr/>
        <p:txBody>
          <a:bodyPr/>
          <a:lstStyle/>
          <a:p>
            <a:r>
              <a:rPr lang="en-US" u="sng" dirty="0"/>
              <a:t>EFFECTS OF TEMPERATURE</a:t>
            </a:r>
            <a:r>
              <a:rPr lang="en-US" dirty="0"/>
              <a:t>:</a:t>
            </a:r>
          </a:p>
          <a:p>
            <a:pPr lvl="1"/>
            <a:r>
              <a:rPr lang="en-US" u="sng" dirty="0"/>
              <a:t>Extreme </a:t>
            </a:r>
            <a:r>
              <a:rPr lang="en-US" u="sng" dirty="0" smtClean="0"/>
              <a:t>Cold</a:t>
            </a:r>
            <a:r>
              <a:rPr lang="en-US" dirty="0" smtClean="0"/>
              <a:t>:</a:t>
            </a:r>
          </a:p>
          <a:p>
            <a:pPr lvl="2"/>
            <a:r>
              <a:rPr lang="en-US" dirty="0"/>
              <a:t>Extreme cold can cause you to shiver, feel uncomfortable, have lapses in memory, and difficulty holding a frigid rifle with numb hands</a:t>
            </a:r>
            <a:r>
              <a:rPr lang="en-US" dirty="0" smtClean="0"/>
              <a:t>.</a:t>
            </a:r>
          </a:p>
          <a:p>
            <a:pPr lvl="2"/>
            <a:r>
              <a:rPr lang="en-US" dirty="0" smtClean="0"/>
              <a:t>Rifle </a:t>
            </a:r>
            <a:r>
              <a:rPr lang="en-US" dirty="0"/>
              <a:t>chamber pressure decreases, causing the bullet to exit the muzzle at a lower velocity and impact the target below the point of aim</a:t>
            </a:r>
            <a:r>
              <a:rPr lang="en-US" dirty="0" smtClean="0"/>
              <a:t>.</a:t>
            </a:r>
          </a:p>
          <a:p>
            <a:pPr lvl="2"/>
            <a:r>
              <a:rPr lang="en-US" dirty="0" smtClean="0"/>
              <a:t>Slow </a:t>
            </a:r>
            <a:r>
              <a:rPr lang="en-US" dirty="0"/>
              <a:t>the speed of the bullet, causing the bullet to experience a greater deflection when there is wind.</a:t>
            </a:r>
          </a:p>
          <a:p>
            <a:pPr lvl="2"/>
            <a:endParaRPr lang="en-US" dirty="0"/>
          </a:p>
        </p:txBody>
      </p:sp>
      <p:sp>
        <p:nvSpPr>
          <p:cNvPr id="4" name="Slide Number Placeholder 3"/>
          <p:cNvSpPr>
            <a:spLocks noGrp="1"/>
          </p:cNvSpPr>
          <p:nvPr>
            <p:ph type="sldNum" sz="quarter" idx="12"/>
          </p:nvPr>
        </p:nvSpPr>
        <p:spPr/>
        <p:txBody>
          <a:bodyPr/>
          <a:lstStyle/>
          <a:p>
            <a:fld id="{7495B373-57EA-47B2-A832-D2A91F9E8CD4}" type="slidenum">
              <a:rPr lang="en-US" smtClean="0"/>
              <a:t>31</a:t>
            </a:fld>
            <a:endParaRPr lang="en-US"/>
          </a:p>
        </p:txBody>
      </p:sp>
    </p:spTree>
    <p:extLst>
      <p:ext uri="{BB962C8B-B14F-4D97-AF65-F5344CB8AC3E}">
        <p14:creationId xmlns:p14="http://schemas.microsoft.com/office/powerpoint/2010/main" val="22124078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WEATHER CONSIDERATIONS</a:t>
            </a:r>
            <a:endParaRPr lang="en-US" dirty="0"/>
          </a:p>
        </p:txBody>
      </p:sp>
      <p:sp>
        <p:nvSpPr>
          <p:cNvPr id="3" name="Content Placeholder 2"/>
          <p:cNvSpPr>
            <a:spLocks noGrp="1"/>
          </p:cNvSpPr>
          <p:nvPr>
            <p:ph idx="1"/>
          </p:nvPr>
        </p:nvSpPr>
        <p:spPr/>
        <p:txBody>
          <a:bodyPr/>
          <a:lstStyle/>
          <a:p>
            <a:r>
              <a:rPr lang="en-US" u="sng" dirty="0" smtClean="0"/>
              <a:t>HOLDS</a:t>
            </a:r>
            <a:r>
              <a:rPr lang="en-US" dirty="0" smtClean="0"/>
              <a:t>:</a:t>
            </a:r>
          </a:p>
          <a:p>
            <a:pPr lvl="1"/>
            <a:r>
              <a:rPr lang="en-US" dirty="0"/>
              <a:t>To engage a target in wind conditions, a shooter may be required to aim their rifle at a point on the target other than center mass. </a:t>
            </a:r>
            <a:endParaRPr lang="en-US" dirty="0" smtClean="0"/>
          </a:p>
          <a:p>
            <a:pPr lvl="1"/>
            <a:r>
              <a:rPr lang="en-US" dirty="0" smtClean="0"/>
              <a:t>Adjusting </a:t>
            </a:r>
            <a:r>
              <a:rPr lang="en-US" dirty="0"/>
              <a:t>sight picture to compensate for the distance and size of the </a:t>
            </a:r>
            <a:r>
              <a:rPr lang="en-US" dirty="0" smtClean="0"/>
              <a:t>target.</a:t>
            </a:r>
          </a:p>
          <a:p>
            <a:pPr lvl="1"/>
            <a:r>
              <a:rPr lang="en-US" dirty="0"/>
              <a:t>The RCO adjusters should not be adjusted for a wind change. </a:t>
            </a:r>
          </a:p>
        </p:txBody>
      </p:sp>
      <p:sp>
        <p:nvSpPr>
          <p:cNvPr id="4" name="Slide Number Placeholder 3"/>
          <p:cNvSpPr>
            <a:spLocks noGrp="1"/>
          </p:cNvSpPr>
          <p:nvPr>
            <p:ph type="sldNum" sz="quarter" idx="12"/>
          </p:nvPr>
        </p:nvSpPr>
        <p:spPr/>
        <p:txBody>
          <a:bodyPr/>
          <a:lstStyle/>
          <a:p>
            <a:fld id="{7495B373-57EA-47B2-A832-D2A91F9E8CD4}" type="slidenum">
              <a:rPr lang="en-US" smtClean="0"/>
              <a:t>32</a:t>
            </a:fld>
            <a:endParaRPr lang="en-US"/>
          </a:p>
        </p:txBody>
      </p:sp>
    </p:spTree>
    <p:extLst>
      <p:ext uri="{BB962C8B-B14F-4D97-AF65-F5344CB8AC3E}">
        <p14:creationId xmlns:p14="http://schemas.microsoft.com/office/powerpoint/2010/main" val="11228365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ENGAGE TARGETS AT UNKNOWN DISTANCE</a:t>
            </a:r>
            <a:endParaRPr lang="en-US" dirty="0"/>
          </a:p>
        </p:txBody>
      </p:sp>
      <p:sp>
        <p:nvSpPr>
          <p:cNvPr id="3" name="Content Placeholder 2"/>
          <p:cNvSpPr>
            <a:spLocks noGrp="1"/>
          </p:cNvSpPr>
          <p:nvPr>
            <p:ph idx="1"/>
          </p:nvPr>
        </p:nvSpPr>
        <p:spPr/>
        <p:txBody>
          <a:bodyPr>
            <a:normAutofit fontScale="92500"/>
          </a:bodyPr>
          <a:lstStyle/>
          <a:p>
            <a:r>
              <a:rPr lang="en-US" u="sng" dirty="0"/>
              <a:t>Controlled Pair</a:t>
            </a:r>
            <a:r>
              <a:rPr lang="en-US" dirty="0"/>
              <a:t>. For threats 50 yards and closer a controlled pair will be used to engage the threat. This requires three sight pictures and execution of the basic fundamentals of marksmanship.</a:t>
            </a:r>
          </a:p>
          <a:p>
            <a:r>
              <a:rPr lang="en-US" u="sng" dirty="0"/>
              <a:t>Single Precision Shot</a:t>
            </a:r>
            <a:r>
              <a:rPr lang="en-US" dirty="0"/>
              <a:t>. If a target is located at long range, or partially exposed, the Marine’s stability of hold and sight alignment are critical to accurately engage a threat utilizing a precision shot.</a:t>
            </a:r>
          </a:p>
          <a:p>
            <a:endParaRPr lang="en-US" dirty="0"/>
          </a:p>
        </p:txBody>
      </p:sp>
      <p:sp>
        <p:nvSpPr>
          <p:cNvPr id="4" name="Slide Number Placeholder 3"/>
          <p:cNvSpPr>
            <a:spLocks noGrp="1"/>
          </p:cNvSpPr>
          <p:nvPr>
            <p:ph type="sldNum" sz="quarter" idx="12"/>
          </p:nvPr>
        </p:nvSpPr>
        <p:spPr/>
        <p:txBody>
          <a:bodyPr/>
          <a:lstStyle/>
          <a:p>
            <a:fld id="{7495B373-57EA-47B2-A832-D2A91F9E8CD4}" type="slidenum">
              <a:rPr lang="en-US" smtClean="0"/>
              <a:t>33</a:t>
            </a:fld>
            <a:endParaRPr lang="en-US"/>
          </a:p>
        </p:txBody>
      </p:sp>
    </p:spTree>
    <p:extLst>
      <p:ext uri="{BB962C8B-B14F-4D97-AF65-F5344CB8AC3E}">
        <p14:creationId xmlns:p14="http://schemas.microsoft.com/office/powerpoint/2010/main" val="5489069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SUMMARY</a:t>
            </a:r>
            <a:endParaRPr lang="en-US" u="sng" dirty="0"/>
          </a:p>
        </p:txBody>
      </p:sp>
      <p:sp>
        <p:nvSpPr>
          <p:cNvPr id="3" name="Content Placeholder 2"/>
          <p:cNvSpPr>
            <a:spLocks noGrp="1"/>
          </p:cNvSpPr>
          <p:nvPr>
            <p:ph idx="1"/>
          </p:nvPr>
        </p:nvSpPr>
        <p:spPr/>
        <p:txBody>
          <a:bodyPr>
            <a:normAutofit lnSpcReduction="10000"/>
          </a:bodyPr>
          <a:lstStyle/>
          <a:p>
            <a:endParaRPr lang="en-US" dirty="0" smtClean="0"/>
          </a:p>
          <a:p>
            <a:r>
              <a:rPr lang="en-US" dirty="0"/>
              <a:t>SUPPORTED FIRING POSITIONS</a:t>
            </a:r>
          </a:p>
          <a:p>
            <a:endParaRPr lang="en-US" dirty="0"/>
          </a:p>
          <a:p>
            <a:r>
              <a:rPr lang="en-US" dirty="0"/>
              <a:t>DETERMINE RANGE</a:t>
            </a:r>
          </a:p>
          <a:p>
            <a:endParaRPr lang="en-US" dirty="0"/>
          </a:p>
          <a:p>
            <a:r>
              <a:rPr lang="en-US" dirty="0"/>
              <a:t>WEATHER CONSIDERATIONS</a:t>
            </a:r>
          </a:p>
          <a:p>
            <a:endParaRPr lang="en-US" dirty="0"/>
          </a:p>
          <a:p>
            <a:r>
              <a:rPr lang="en-US" dirty="0"/>
              <a:t>ENGAGE TARGETS AT UNKNOWN DISTANCE</a:t>
            </a:r>
          </a:p>
          <a:p>
            <a:endParaRPr lang="en-US" dirty="0"/>
          </a:p>
        </p:txBody>
      </p:sp>
      <p:sp>
        <p:nvSpPr>
          <p:cNvPr id="4" name="Slide Number Placeholder 3"/>
          <p:cNvSpPr>
            <a:spLocks noGrp="1"/>
          </p:cNvSpPr>
          <p:nvPr>
            <p:ph type="sldNum" sz="quarter" idx="12"/>
          </p:nvPr>
        </p:nvSpPr>
        <p:spPr/>
        <p:txBody>
          <a:bodyPr/>
          <a:lstStyle/>
          <a:p>
            <a:fld id="{7495B373-57EA-47B2-A832-D2A91F9E8CD4}" type="slidenum">
              <a:rPr lang="en-US" smtClean="0"/>
              <a:t>34</a:t>
            </a:fld>
            <a:endParaRPr lang="en-US"/>
          </a:p>
        </p:txBody>
      </p:sp>
    </p:spTree>
    <p:extLst>
      <p:ext uri="{BB962C8B-B14F-4D97-AF65-F5344CB8AC3E}">
        <p14:creationId xmlns:p14="http://schemas.microsoft.com/office/powerpoint/2010/main" val="2522334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ENABLING LEARNING OBJECTIVE</a:t>
            </a:r>
            <a:endParaRPr lang="en-US" u="sng" dirty="0"/>
          </a:p>
        </p:txBody>
      </p:sp>
      <p:sp>
        <p:nvSpPr>
          <p:cNvPr id="3" name="Content Placeholder 2"/>
          <p:cNvSpPr>
            <a:spLocks noGrp="1"/>
          </p:cNvSpPr>
          <p:nvPr>
            <p:ph idx="1"/>
          </p:nvPr>
        </p:nvSpPr>
        <p:spPr/>
        <p:txBody>
          <a:bodyPr/>
          <a:lstStyle/>
          <a:p>
            <a:pPr marL="0" lvl="0" indent="0">
              <a:buNone/>
            </a:pPr>
            <a:r>
              <a:rPr lang="en-US" dirty="0"/>
              <a:t>Given a service rifle/ Infantry Automatic Rifle (IAR) with primary aiming device, individual field equipment, common weapon sling, magazines, ammunition, and threat targets at short, mid, and long range, engage targets from supported firing positions (standing, kneeling, and prone).</a:t>
            </a:r>
          </a:p>
        </p:txBody>
      </p:sp>
      <p:sp>
        <p:nvSpPr>
          <p:cNvPr id="4" name="Slide Number Placeholder 3"/>
          <p:cNvSpPr>
            <a:spLocks noGrp="1"/>
          </p:cNvSpPr>
          <p:nvPr>
            <p:ph type="sldNum" sz="quarter" idx="12"/>
          </p:nvPr>
        </p:nvSpPr>
        <p:spPr/>
        <p:txBody>
          <a:bodyPr/>
          <a:lstStyle/>
          <a:p>
            <a:fld id="{7495B373-57EA-47B2-A832-D2A91F9E8CD4}" type="slidenum">
              <a:rPr lang="en-US" smtClean="0"/>
              <a:t>4</a:t>
            </a:fld>
            <a:endParaRPr lang="en-US"/>
          </a:p>
        </p:txBody>
      </p:sp>
    </p:spTree>
    <p:extLst>
      <p:ext uri="{BB962C8B-B14F-4D97-AF65-F5344CB8AC3E}">
        <p14:creationId xmlns:p14="http://schemas.microsoft.com/office/powerpoint/2010/main" val="2918781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a:buNone/>
            </a:pPr>
            <a:r>
              <a:rPr lang="en-US" dirty="0"/>
              <a:t>Given a service rifle/ Infantry Automatic Rifle (IAR) with primary aiming device, individual field equipment, common weapon sling, magazines, ammunition, and threat targets at short, mid, and long range, determine the range to the threat.</a:t>
            </a:r>
          </a:p>
        </p:txBody>
      </p:sp>
      <p:sp>
        <p:nvSpPr>
          <p:cNvPr id="6" name="Title 1"/>
          <p:cNvSpPr>
            <a:spLocks noGrp="1"/>
          </p:cNvSpPr>
          <p:nvPr>
            <p:ph type="title"/>
          </p:nvPr>
        </p:nvSpPr>
        <p:spPr>
          <a:xfrm>
            <a:off x="457200" y="274638"/>
            <a:ext cx="8229600" cy="1143000"/>
          </a:xfrm>
        </p:spPr>
        <p:txBody>
          <a:bodyPr/>
          <a:lstStyle/>
          <a:p>
            <a:r>
              <a:rPr lang="en-US" u="sng" dirty="0" smtClean="0"/>
              <a:t>ENABLING LEARNING OBJECTIVE</a:t>
            </a:r>
            <a:endParaRPr lang="en-US" u="sng" dirty="0"/>
          </a:p>
        </p:txBody>
      </p:sp>
      <p:sp>
        <p:nvSpPr>
          <p:cNvPr id="2" name="Slide Number Placeholder 1"/>
          <p:cNvSpPr>
            <a:spLocks noGrp="1"/>
          </p:cNvSpPr>
          <p:nvPr>
            <p:ph type="sldNum" sz="quarter" idx="12"/>
          </p:nvPr>
        </p:nvSpPr>
        <p:spPr/>
        <p:txBody>
          <a:bodyPr/>
          <a:lstStyle/>
          <a:p>
            <a:fld id="{7495B373-57EA-47B2-A832-D2A91F9E8CD4}" type="slidenum">
              <a:rPr lang="en-US" smtClean="0"/>
              <a:t>5</a:t>
            </a:fld>
            <a:endParaRPr lang="en-US"/>
          </a:p>
        </p:txBody>
      </p:sp>
    </p:spTree>
    <p:extLst>
      <p:ext uri="{BB962C8B-B14F-4D97-AF65-F5344CB8AC3E}">
        <p14:creationId xmlns:p14="http://schemas.microsoft.com/office/powerpoint/2010/main" val="3575062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a:buNone/>
            </a:pPr>
            <a:r>
              <a:rPr lang="en-US" dirty="0"/>
              <a:t>Given a service rifle/ Infantry Automatic Rifle (IAR) with primary aiming device, individual field equipment, common weapon sling, magazines, ammunition, and threat targets at short, mid, and long range, compensate for the effects of weather.</a:t>
            </a:r>
          </a:p>
        </p:txBody>
      </p:sp>
      <p:sp>
        <p:nvSpPr>
          <p:cNvPr id="7" name="Title 1"/>
          <p:cNvSpPr>
            <a:spLocks noGrp="1"/>
          </p:cNvSpPr>
          <p:nvPr>
            <p:ph type="title"/>
          </p:nvPr>
        </p:nvSpPr>
        <p:spPr>
          <a:xfrm>
            <a:off x="457200" y="274638"/>
            <a:ext cx="8229600" cy="1143000"/>
          </a:xfrm>
        </p:spPr>
        <p:txBody>
          <a:bodyPr/>
          <a:lstStyle/>
          <a:p>
            <a:r>
              <a:rPr lang="en-US" u="sng" dirty="0" smtClean="0"/>
              <a:t>ENABLING LEARNING OBJECTIVE</a:t>
            </a:r>
            <a:endParaRPr lang="en-US" u="sng" dirty="0"/>
          </a:p>
        </p:txBody>
      </p:sp>
      <p:sp>
        <p:nvSpPr>
          <p:cNvPr id="2" name="Slide Number Placeholder 1"/>
          <p:cNvSpPr>
            <a:spLocks noGrp="1"/>
          </p:cNvSpPr>
          <p:nvPr>
            <p:ph type="sldNum" sz="quarter" idx="12"/>
          </p:nvPr>
        </p:nvSpPr>
        <p:spPr/>
        <p:txBody>
          <a:bodyPr/>
          <a:lstStyle/>
          <a:p>
            <a:fld id="{7495B373-57EA-47B2-A832-D2A91F9E8CD4}" type="slidenum">
              <a:rPr lang="en-US" smtClean="0"/>
              <a:t>6</a:t>
            </a:fld>
            <a:endParaRPr lang="en-US"/>
          </a:p>
        </p:txBody>
      </p:sp>
    </p:spTree>
    <p:extLst>
      <p:ext uri="{BB962C8B-B14F-4D97-AF65-F5344CB8AC3E}">
        <p14:creationId xmlns:p14="http://schemas.microsoft.com/office/powerpoint/2010/main" val="3002213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ENABLING LEARNING OBJECTIVES</a:t>
            </a:r>
            <a:endParaRPr lang="en-US" u="sng" dirty="0"/>
          </a:p>
        </p:txBody>
      </p:sp>
      <p:sp>
        <p:nvSpPr>
          <p:cNvPr id="3" name="Content Placeholder 2"/>
          <p:cNvSpPr>
            <a:spLocks noGrp="1"/>
          </p:cNvSpPr>
          <p:nvPr>
            <p:ph idx="1"/>
          </p:nvPr>
        </p:nvSpPr>
        <p:spPr/>
        <p:txBody>
          <a:bodyPr/>
          <a:lstStyle/>
          <a:p>
            <a:r>
              <a:rPr lang="en-US"/>
              <a:t>Given a service rifle/ Infantry Automatic Rifle (IAR) with primary aiming device, individual field equipment, common weapon sling, magazines, ammunition, and threat targets at short, mid, and long range, apply engagement techniques (controlled pair, precision shot). </a:t>
            </a:r>
            <a:endParaRPr lang="en-US" dirty="0"/>
          </a:p>
        </p:txBody>
      </p:sp>
      <p:sp>
        <p:nvSpPr>
          <p:cNvPr id="4" name="Slide Number Placeholder 3"/>
          <p:cNvSpPr>
            <a:spLocks noGrp="1"/>
          </p:cNvSpPr>
          <p:nvPr>
            <p:ph type="sldNum" sz="quarter" idx="12"/>
          </p:nvPr>
        </p:nvSpPr>
        <p:spPr/>
        <p:txBody>
          <a:bodyPr/>
          <a:lstStyle/>
          <a:p>
            <a:fld id="{7495B373-57EA-47B2-A832-D2A91F9E8CD4}" type="slidenum">
              <a:rPr lang="en-US" smtClean="0"/>
              <a:t>7</a:t>
            </a:fld>
            <a:endParaRPr lang="en-US"/>
          </a:p>
        </p:txBody>
      </p:sp>
    </p:spTree>
    <p:extLst>
      <p:ext uri="{BB962C8B-B14F-4D97-AF65-F5344CB8AC3E}">
        <p14:creationId xmlns:p14="http://schemas.microsoft.com/office/powerpoint/2010/main" val="4095517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3"/>
          <p:cNvSpPr>
            <a:spLocks noGrp="1"/>
          </p:cNvSpPr>
          <p:nvPr>
            <p:ph idx="1"/>
          </p:nvPr>
        </p:nvSpPr>
        <p:spPr/>
        <p:txBody>
          <a:bodyPr/>
          <a:lstStyle/>
          <a:p>
            <a:pPr eaLnBrk="1" hangingPunct="1"/>
            <a:r>
              <a:rPr lang="en-US" dirty="0" smtClean="0"/>
              <a:t>Method/Media</a:t>
            </a:r>
          </a:p>
          <a:p>
            <a:pPr eaLnBrk="1" hangingPunct="1"/>
            <a:endParaRPr lang="en-US" dirty="0" smtClean="0"/>
          </a:p>
          <a:p>
            <a:pPr eaLnBrk="1" hangingPunct="1"/>
            <a:r>
              <a:rPr lang="en-US" dirty="0" smtClean="0"/>
              <a:t>Evaluation</a:t>
            </a:r>
          </a:p>
          <a:p>
            <a:pPr eaLnBrk="1" hangingPunct="1"/>
            <a:endParaRPr lang="en-US" dirty="0" smtClean="0"/>
          </a:p>
          <a:p>
            <a:pPr eaLnBrk="1" hangingPunct="1"/>
            <a:r>
              <a:rPr lang="en-US" dirty="0" smtClean="0"/>
              <a:t>Safety/Cease Training</a:t>
            </a:r>
          </a:p>
          <a:p>
            <a:pPr eaLnBrk="1" hangingPunct="1"/>
            <a:endParaRPr lang="en-US" dirty="0" smtClean="0"/>
          </a:p>
          <a:p>
            <a:pPr eaLnBrk="1" hangingPunct="1"/>
            <a:r>
              <a:rPr lang="en-US" dirty="0" smtClean="0"/>
              <a:t>Admin Notes</a:t>
            </a:r>
          </a:p>
        </p:txBody>
      </p:sp>
      <p:sp>
        <p:nvSpPr>
          <p:cNvPr id="4" name="Slide Number Placeholder 3"/>
          <p:cNvSpPr>
            <a:spLocks noGrp="1"/>
          </p:cNvSpPr>
          <p:nvPr>
            <p:ph type="sldNum" sz="quarter" idx="12"/>
          </p:nvPr>
        </p:nvSpPr>
        <p:spPr/>
        <p:txBody>
          <a:bodyPr/>
          <a:lstStyle/>
          <a:p>
            <a:pPr>
              <a:defRPr/>
            </a:pPr>
            <a:fld id="{A591E2B9-174F-4567-A2DB-CAFF2D75E9FB}" type="slidenum">
              <a:rPr lang="en-US" smtClean="0"/>
              <a:pPr>
                <a:defRPr/>
              </a:pPr>
              <a:t>8</a:t>
            </a:fld>
            <a:endParaRPr lang="en-US"/>
          </a:p>
        </p:txBody>
      </p:sp>
    </p:spTree>
    <p:extLst>
      <p:ext uri="{BB962C8B-B14F-4D97-AF65-F5344CB8AC3E}">
        <p14:creationId xmlns:p14="http://schemas.microsoft.com/office/powerpoint/2010/main" val="4545356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87808244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pPr>
              <a:defRPr/>
            </a:pPr>
            <a:fld id="{5E1B6455-2B60-4504-833A-8B0AB815AA86}" type="slidenum">
              <a:rPr lang="en-US" smtClean="0"/>
              <a:pPr>
                <a:defRPr/>
              </a:pPr>
              <a:t>9</a:t>
            </a:fld>
            <a:endParaRPr lang="en-US"/>
          </a:p>
        </p:txBody>
      </p:sp>
    </p:spTree>
    <p:extLst>
      <p:ext uri="{BB962C8B-B14F-4D97-AF65-F5344CB8AC3E}">
        <p14:creationId xmlns:p14="http://schemas.microsoft.com/office/powerpoint/2010/main" val="21832292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TotalTime>
  <Words>1624</Words>
  <Application>Microsoft Office PowerPoint</Application>
  <PresentationFormat>On-screen Show (4:3)</PresentationFormat>
  <Paragraphs>177</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PowerPoint Presentation</vt:lpstr>
      <vt:lpstr>OVERVIEW</vt:lpstr>
      <vt:lpstr>TERMINAL LEARNING OBJECTIVE</vt:lpstr>
      <vt:lpstr>ENABLING LEARNING OBJECTIVE</vt:lpstr>
      <vt:lpstr>ENABLING LEARNING OBJECTIVE</vt:lpstr>
      <vt:lpstr>ENABLING LEARNING OBJECTIVE</vt:lpstr>
      <vt:lpstr>ENABLING LEARNING OBJECTIVES</vt:lpstr>
      <vt:lpstr>PowerPoint Presentation</vt:lpstr>
      <vt:lpstr>PowerPoint Presentation</vt:lpstr>
      <vt:lpstr>SUPPORTED STANDING</vt:lpstr>
      <vt:lpstr>SUPPORTED STANDING CONT.</vt:lpstr>
      <vt:lpstr>SUPPORTED KNEELING</vt:lpstr>
      <vt:lpstr>SUPPORTED KNEELING CONT.</vt:lpstr>
      <vt:lpstr>SUPPORTED PRONE</vt:lpstr>
      <vt:lpstr>SUPPORTED PRONE CONT.</vt:lpstr>
      <vt:lpstr>DETERMINING RANGE</vt:lpstr>
      <vt:lpstr>DETERMINING RANGE</vt:lpstr>
      <vt:lpstr>DETERMINING RANGE</vt:lpstr>
      <vt:lpstr>DETERMINING RANGE</vt:lpstr>
      <vt:lpstr>DETERMINING RANGE</vt:lpstr>
      <vt:lpstr>DETERMINING RANGE</vt:lpstr>
      <vt:lpstr>DETERMINING RANGE</vt:lpstr>
      <vt:lpstr>WEATHER CONSIDERATIONS</vt:lpstr>
      <vt:lpstr>WEATHER CONSIDERATIONS</vt:lpstr>
      <vt:lpstr>WEATHER CONSIDERATIONS</vt:lpstr>
      <vt:lpstr>WEATHER CONSIDERATIONS</vt:lpstr>
      <vt:lpstr>WEATHER CONSIDERATIONS</vt:lpstr>
      <vt:lpstr>WEATHER CONSIDERATIONS</vt:lpstr>
      <vt:lpstr>WEATHER CONSIDERATIONS</vt:lpstr>
      <vt:lpstr>WEATHER CONSIDERATIONS</vt:lpstr>
      <vt:lpstr>WEATHER CONSIDERATIONS</vt:lpstr>
      <vt:lpstr>WEATHER CONSIDERATIONS</vt:lpstr>
      <vt:lpstr>ENGAGE TARGETS AT UNKNOWN DISTANCE</vt:lpstr>
      <vt:lpstr>SUMMARY</vt:lpstr>
    </vt:vector>
  </TitlesOfParts>
  <Company>NMCI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Wetzel Sgt Nicholas R</dc:creator>
  <cp:lastModifiedBy>Harris Cpl Brandon S.</cp:lastModifiedBy>
  <cp:revision>34</cp:revision>
  <dcterms:created xsi:type="dcterms:W3CDTF">2014-12-10T15:37:54Z</dcterms:created>
  <dcterms:modified xsi:type="dcterms:W3CDTF">2015-03-09T17:01:05Z</dcterms:modified>
</cp:coreProperties>
</file>